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3" r:id="rId4"/>
    <p:sldMasterId id="2147483684"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Lst>
  <p:sldSz cy="6858000" cx="12192000"/>
  <p:notesSz cx="6858000" cy="9144000"/>
  <p:embeddedFontLst>
    <p:embeddedFont>
      <p:font typeface="Quattrocento Sans"/>
      <p:regular r:id="rId56"/>
      <p:bold r:id="rId57"/>
      <p:italic r:id="rId58"/>
      <p:boldItalic r:id="rId5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2D200454-40CA-4A62-9FC3-DE9A4176ACB9}">
      <p15:notesGuideLst>
        <p15:guide id="1" orient="horz" pos="2880">
          <p15:clr>
            <a:srgbClr val="000000"/>
          </p15:clr>
        </p15:guide>
        <p15:guide id="2" pos="2160">
          <p15:clr>
            <a:srgbClr val="000000"/>
          </p15:clr>
        </p15:guide>
      </p15:notes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notesViewPr>
    <p:cSldViewPr snapToGrid="0">
      <p:cViewPr varScale="1">
        <p:scale>
          <a:sx n="100" d="100"/>
          <a:sy n="100" d="100"/>
        </p:scale>
        <p:origin x="0" y="0"/>
      </p:cViewPr>
      <p:guideLst>
        <p:guide pos="2880" orient="horz"/>
        <p:guide pos="2160"/>
      </p:guideLst>
    </p:cSldViewPr>
  </p:notes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font" Target="fonts/QuattrocentoSans-bold.fntdata"/><Relationship Id="rId12" Type="http://schemas.openxmlformats.org/officeDocument/2006/relationships/slide" Target="slides/slide6.xml"/><Relationship Id="rId56" Type="http://schemas.openxmlformats.org/officeDocument/2006/relationships/font" Target="fonts/QuattrocentoSans-regular.fntdata"/><Relationship Id="rId15" Type="http://schemas.openxmlformats.org/officeDocument/2006/relationships/slide" Target="slides/slide9.xml"/><Relationship Id="rId59" Type="http://schemas.openxmlformats.org/officeDocument/2006/relationships/font" Target="fonts/QuattrocentoSans-boldItalic.fntdata"/><Relationship Id="rId14" Type="http://schemas.openxmlformats.org/officeDocument/2006/relationships/slide" Target="slides/slide8.xml"/><Relationship Id="rId58" Type="http://schemas.openxmlformats.org/officeDocument/2006/relationships/font" Target="fonts/QuattrocentoSans-italic.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Quattrocento Sans"/>
                <a:ea typeface="Quattrocento Sans"/>
                <a:cs typeface="Quattrocento Sans"/>
                <a:sym typeface="Quattrocento Sans"/>
              </a:defRPr>
            </a:lvl1pPr>
            <a:lvl2pPr lvl="1" marR="0" rtl="0" algn="l">
              <a:spcBef>
                <a:spcPts val="0"/>
              </a:spcBef>
              <a:spcAft>
                <a:spcPts val="0"/>
              </a:spcAft>
              <a:buSzPts val="1400"/>
              <a:buNone/>
              <a:defRPr b="0" i="0" sz="1765"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765"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765"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765"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765"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765"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765"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765" u="none" cap="none" strike="noStrike">
                <a:solidFill>
                  <a:schemeClr val="dk1"/>
                </a:solidFill>
                <a:latin typeface="Calibri"/>
                <a:ea typeface="Calibri"/>
                <a:cs typeface="Calibri"/>
                <a:sym typeface="Calibri"/>
              </a:defRPr>
            </a:lvl9pPr>
          </a:lstStyle>
          <a:p/>
        </p:txBody>
      </p:sp>
      <p:sp>
        <p:nvSpPr>
          <p:cNvPr id="4" name="Google Shape;4;n"/>
          <p:cNvSpPr/>
          <p:nvPr>
            <p:ph idx="3"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 name="Google Shape;5;n"/>
          <p:cNvSpPr txBox="1"/>
          <p:nvPr>
            <p:ph idx="11" type="ftr"/>
          </p:nvPr>
        </p:nvSpPr>
        <p:spPr>
          <a:xfrm>
            <a:off x="0" y="8686800"/>
            <a:ext cx="5920740" cy="355964"/>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765"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765"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765"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765"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765"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765"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765"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765" u="none" cap="none" strike="noStrike">
                <a:solidFill>
                  <a:schemeClr val="dk1"/>
                </a:solidFill>
                <a:latin typeface="Calibri"/>
                <a:ea typeface="Calibri"/>
                <a:cs typeface="Calibri"/>
                <a:sym typeface="Calibri"/>
              </a:defRPr>
            </a:lvl9pPr>
          </a:lstStyle>
          <a:p/>
        </p:txBody>
      </p:sp>
      <p:sp>
        <p:nvSpPr>
          <p:cNvPr id="6" name="Google Shape;6;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Quattrocento Sans"/>
                <a:ea typeface="Quattrocento Sans"/>
                <a:cs typeface="Quattrocento Sans"/>
                <a:sym typeface="Quattrocento Sans"/>
              </a:defRPr>
            </a:lvl1pPr>
            <a:lvl2pPr lvl="1" marR="0" rtl="0" algn="l">
              <a:spcBef>
                <a:spcPts val="0"/>
              </a:spcBef>
              <a:spcAft>
                <a:spcPts val="0"/>
              </a:spcAft>
              <a:buSzPts val="1400"/>
              <a:buNone/>
              <a:defRPr b="0" i="0" sz="1765"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765"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765"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765"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765"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765"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765"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765" u="none" cap="none" strike="noStrike">
                <a:solidFill>
                  <a:schemeClr val="dk1"/>
                </a:solidFill>
                <a:latin typeface="Calibri"/>
                <a:ea typeface="Calibri"/>
                <a:cs typeface="Calibri"/>
                <a:sym typeface="Calibri"/>
              </a:defRPr>
            </a:lvl9pPr>
          </a:lstStyle>
          <a:p/>
        </p:txBody>
      </p:sp>
      <p:sp>
        <p:nvSpPr>
          <p:cNvPr id="7" name="Google Shape;7;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0"/>
              </a:spcBef>
              <a:spcAft>
                <a:spcPts val="0"/>
              </a:spcAft>
              <a:buSzPts val="1400"/>
              <a:buNone/>
              <a:defRPr b="0" i="0" sz="880" u="none" cap="none" strike="noStrike">
                <a:solidFill>
                  <a:schemeClr val="dk1"/>
                </a:solidFill>
                <a:latin typeface="Quattrocento Sans"/>
                <a:ea typeface="Quattrocento Sans"/>
                <a:cs typeface="Quattrocento Sans"/>
                <a:sym typeface="Quattrocento Sans"/>
              </a:defRPr>
            </a:lvl1pPr>
            <a:lvl2pPr indent="-284480" lvl="1" marL="914400" marR="0" rtl="0" algn="l">
              <a:lnSpc>
                <a:spcPct val="90000"/>
              </a:lnSpc>
              <a:spcBef>
                <a:spcPts val="335"/>
              </a:spcBef>
              <a:spcAft>
                <a:spcPts val="0"/>
              </a:spcAft>
              <a:buClr>
                <a:schemeClr val="dk1"/>
              </a:buClr>
              <a:buSzPts val="880"/>
              <a:buFont typeface="Arial"/>
              <a:buChar char="•"/>
              <a:defRPr b="0" i="0" sz="880" u="none" cap="none" strike="noStrike">
                <a:solidFill>
                  <a:schemeClr val="dk1"/>
                </a:solidFill>
                <a:latin typeface="Quattrocento Sans"/>
                <a:ea typeface="Quattrocento Sans"/>
                <a:cs typeface="Quattrocento Sans"/>
                <a:sym typeface="Quattrocento Sans"/>
              </a:defRPr>
            </a:lvl2pPr>
            <a:lvl3pPr indent="-284480" lvl="2" marL="1371600" marR="0" rtl="0" algn="l">
              <a:lnSpc>
                <a:spcPct val="90000"/>
              </a:lnSpc>
              <a:spcBef>
                <a:spcPts val="335"/>
              </a:spcBef>
              <a:spcAft>
                <a:spcPts val="0"/>
              </a:spcAft>
              <a:buClr>
                <a:schemeClr val="dk1"/>
              </a:buClr>
              <a:buSzPts val="880"/>
              <a:buFont typeface="Arial"/>
              <a:buChar char="•"/>
              <a:defRPr b="0" i="0" sz="880" u="none" cap="none" strike="noStrike">
                <a:solidFill>
                  <a:schemeClr val="dk1"/>
                </a:solidFill>
                <a:latin typeface="Quattrocento Sans"/>
                <a:ea typeface="Quattrocento Sans"/>
                <a:cs typeface="Quattrocento Sans"/>
                <a:sym typeface="Quattrocento Sans"/>
              </a:defRPr>
            </a:lvl3pPr>
            <a:lvl4pPr indent="-284480" lvl="3" marL="1828800" marR="0" rtl="0" algn="l">
              <a:lnSpc>
                <a:spcPct val="90000"/>
              </a:lnSpc>
              <a:spcBef>
                <a:spcPts val="335"/>
              </a:spcBef>
              <a:spcAft>
                <a:spcPts val="0"/>
              </a:spcAft>
              <a:buClr>
                <a:schemeClr val="dk1"/>
              </a:buClr>
              <a:buSzPts val="880"/>
              <a:buFont typeface="Arial"/>
              <a:buChar char="•"/>
              <a:defRPr b="0" i="0" sz="880" u="none" cap="none" strike="noStrike">
                <a:solidFill>
                  <a:schemeClr val="dk1"/>
                </a:solidFill>
                <a:latin typeface="Quattrocento Sans"/>
                <a:ea typeface="Quattrocento Sans"/>
                <a:cs typeface="Quattrocento Sans"/>
                <a:sym typeface="Quattrocento Sans"/>
              </a:defRPr>
            </a:lvl4pPr>
            <a:lvl5pPr indent="-284479" lvl="4" marL="2286000" marR="0" rtl="0" algn="l">
              <a:lnSpc>
                <a:spcPct val="90000"/>
              </a:lnSpc>
              <a:spcBef>
                <a:spcPts val="335"/>
              </a:spcBef>
              <a:spcAft>
                <a:spcPts val="0"/>
              </a:spcAft>
              <a:buClr>
                <a:schemeClr val="dk1"/>
              </a:buClr>
              <a:buSzPts val="880"/>
              <a:buFont typeface="Arial"/>
              <a:buChar char="•"/>
              <a:defRPr b="0" i="0" sz="880" u="none" cap="none" strike="noStrike">
                <a:solidFill>
                  <a:schemeClr val="dk1"/>
                </a:solidFill>
                <a:latin typeface="Quattrocento Sans"/>
                <a:ea typeface="Quattrocento Sans"/>
                <a:cs typeface="Quattrocento Sans"/>
                <a:sym typeface="Quattrocento Sans"/>
              </a:defRPr>
            </a:lvl5pPr>
            <a:lvl6pPr indent="-228600" lvl="5" marL="2743200" marR="0" rtl="0" algn="l">
              <a:spcBef>
                <a:spcPts val="335"/>
              </a:spcBef>
              <a:spcAft>
                <a:spcPts val="0"/>
              </a:spcAft>
              <a:buSzPts val="1400"/>
              <a:buNone/>
              <a:defRPr b="0" i="0" sz="1175"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175"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175"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175"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5909309" y="8685213"/>
            <a:ext cx="947103"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Quattrocento Sans"/>
                <a:ea typeface="Quattrocento Sans"/>
                <a:cs typeface="Quattrocento Sans"/>
                <a:sym typeface="Quattrocento Sans"/>
              </a:rPr>
              <a:t>‹#›</a:t>
            </a:fld>
            <a:endParaRPr b="0" i="0" sz="1200" u="none" cap="none" strike="noStrike">
              <a:solidFill>
                <a:schemeClr val="dk1"/>
              </a:solidFill>
              <a:latin typeface="Quattrocento Sans"/>
              <a:ea typeface="Quattrocento Sans"/>
              <a:cs typeface="Quattrocento Sans"/>
              <a:sym typeface="Quattrocento Sans"/>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3" name="Google Shape;143;p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None/>
            </a:pPr>
            <a:r>
              <a:t/>
            </a:r>
            <a:endParaRPr/>
          </a:p>
        </p:txBody>
      </p:sp>
      <p:sp>
        <p:nvSpPr>
          <p:cNvPr id="144" name="Google Shape;144;p1:notes"/>
          <p:cNvSpPr txBox="1"/>
          <p:nvPr>
            <p:ph idx="3" type="hdr"/>
          </p:nvPr>
        </p:nvSpPr>
        <p:spPr>
          <a:xfrm>
            <a:off x="0" y="0"/>
            <a:ext cx="2971800" cy="4572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5" name="Google Shape;145;p1:notes"/>
          <p:cNvSpPr txBox="1"/>
          <p:nvPr>
            <p:ph idx="11" type="ftr"/>
          </p:nvPr>
        </p:nvSpPr>
        <p:spPr>
          <a:xfrm>
            <a:off x="0" y="8686800"/>
            <a:ext cx="5920740" cy="355964"/>
          </a:xfrm>
          <a:prstGeom prst="rect">
            <a:avLst/>
          </a:prstGeom>
          <a:noFill/>
          <a:ln>
            <a:noFill/>
          </a:ln>
        </p:spPr>
        <p:txBody>
          <a:bodyPr anchorCtr="0" anchor="b" bIns="45700" lIns="91425" spcFirstLastPara="1" rIns="91425" wrap="square" tIns="45700">
            <a:noAutofit/>
          </a:bodyPr>
          <a:lstStyle/>
          <a:p>
            <a:pPr indent="0" lvl="0" marL="571500" rtl="0" algn="l">
              <a:spcBef>
                <a:spcPts val="0"/>
              </a:spcBef>
              <a:spcAft>
                <a:spcPts val="0"/>
              </a:spcAft>
              <a:buNone/>
            </a:pPr>
            <a:r>
              <a:rPr lang="en-US" sz="400">
                <a:solidFill>
                  <a:srgbClr val="000000"/>
                </a:solidFill>
                <a:latin typeface="Quattrocento Sans"/>
                <a:ea typeface="Quattrocento Sans"/>
                <a:cs typeface="Quattrocento Sans"/>
                <a:sym typeface="Quattrocento Sans"/>
              </a:rPr>
              <a:t>© Microsoft Corporation. All rights reserved. MICROSOFT MAKES NO WARRANTIES, EXPRESS, IMPLIED OR STATUTORY, AS TO THE INFORMATION IN THIS PRESENTATION.</a:t>
            </a:r>
            <a:endParaRPr sz="400">
              <a:solidFill>
                <a:srgbClr val="000000"/>
              </a:solidFill>
              <a:latin typeface="Quattrocento Sans"/>
              <a:ea typeface="Quattrocento Sans"/>
              <a:cs typeface="Quattrocento Sans"/>
              <a:sym typeface="Quattrocento Sans"/>
            </a:endParaRPr>
          </a:p>
        </p:txBody>
      </p:sp>
      <p:sp>
        <p:nvSpPr>
          <p:cNvPr id="146" name="Google Shape;146;p1:notes"/>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t/>
            </a:r>
            <a:endParaRPr/>
          </a:p>
        </p:txBody>
      </p:sp>
      <p:sp>
        <p:nvSpPr>
          <p:cNvPr id="147" name="Google Shape;147;p1:notes"/>
          <p:cNvSpPr txBox="1"/>
          <p:nvPr>
            <p:ph idx="12" type="sldNum"/>
          </p:nvPr>
        </p:nvSpPr>
        <p:spPr>
          <a:xfrm>
            <a:off x="5909309" y="8685213"/>
            <a:ext cx="947103"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119a68151bc_0_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3" name="Google Shape;243;g119a68151bc_0_1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None/>
            </a:pPr>
            <a:r>
              <a:rPr lang="en-US"/>
              <a:t>We have advanced to a point where we would like to build more computationally intensive web apps, </a:t>
            </a:r>
            <a:r>
              <a:rPr lang="en-US"/>
              <a:t>apps like </a:t>
            </a:r>
            <a:endParaRPr/>
          </a:p>
          <a:p>
            <a:pPr indent="0" lvl="0" marL="0" rtl="0" algn="l">
              <a:lnSpc>
                <a:spcPct val="90000"/>
              </a:lnSpc>
              <a:spcBef>
                <a:spcPts val="0"/>
              </a:spcBef>
              <a:spcAft>
                <a:spcPts val="0"/>
              </a:spcAft>
              <a:buNone/>
            </a:pPr>
            <a:r>
              <a:rPr lang="en-US"/>
              <a:t>3d games</a:t>
            </a:r>
            <a:endParaRPr/>
          </a:p>
          <a:p>
            <a:pPr indent="0" lvl="0" marL="0" rtl="0" algn="l">
              <a:lnSpc>
                <a:spcPct val="90000"/>
              </a:lnSpc>
              <a:spcBef>
                <a:spcPts val="0"/>
              </a:spcBef>
              <a:spcAft>
                <a:spcPts val="0"/>
              </a:spcAft>
              <a:buNone/>
            </a:pPr>
            <a:r>
              <a:rPr lang="en-US"/>
              <a:t>vr and ar apps on your phone or headset for example</a:t>
            </a:r>
            <a:endParaRPr/>
          </a:p>
          <a:p>
            <a:pPr indent="0" lvl="0" marL="0" rtl="0" algn="l">
              <a:lnSpc>
                <a:spcPct val="90000"/>
              </a:lnSpc>
              <a:spcBef>
                <a:spcPts val="0"/>
              </a:spcBef>
              <a:spcAft>
                <a:spcPts val="0"/>
              </a:spcAft>
              <a:buNone/>
            </a:pPr>
            <a:r>
              <a:rPr lang="en-US"/>
              <a:t>image recognition ai apps, for example a classifier app</a:t>
            </a:r>
            <a:endParaRPr/>
          </a:p>
          <a:p>
            <a:pPr indent="0" lvl="0" marL="0" rtl="0" algn="l">
              <a:lnSpc>
                <a:spcPct val="90000"/>
              </a:lnSpc>
              <a:spcBef>
                <a:spcPts val="0"/>
              </a:spcBef>
              <a:spcAft>
                <a:spcPts val="0"/>
              </a:spcAft>
              <a:buNone/>
            </a:pPr>
            <a:r>
              <a:rPr lang="en-US"/>
              <a:t>video editing apps</a:t>
            </a:r>
            <a:endParaRPr/>
          </a:p>
          <a:p>
            <a:pPr indent="0" lvl="0" marL="0" rtl="0" algn="l">
              <a:lnSpc>
                <a:spcPct val="90000"/>
              </a:lnSpc>
              <a:spcBef>
                <a:spcPts val="0"/>
              </a:spcBef>
              <a:spcAft>
                <a:spcPts val="0"/>
              </a:spcAft>
              <a:buNone/>
            </a:pPr>
            <a:r>
              <a:rPr lang="en-US"/>
              <a:t>and image editing apps like photoshop</a:t>
            </a:r>
            <a:endParaRPr/>
          </a:p>
          <a:p>
            <a:pPr indent="0" lvl="0" marL="0" rtl="0" algn="l">
              <a:lnSpc>
                <a:spcPct val="90000"/>
              </a:lnSpc>
              <a:spcBef>
                <a:spcPts val="0"/>
              </a:spcBef>
              <a:spcAft>
                <a:spcPts val="0"/>
              </a:spcAft>
              <a:buNone/>
            </a:pPr>
            <a:r>
              <a:rPr lang="en-US"/>
              <a:t>But at one point, it was hard to do this on the web, people have tried but it was too slow in performance and using the software natively on your operating system was way better</a:t>
            </a:r>
            <a:endParaRPr/>
          </a:p>
        </p:txBody>
      </p:sp>
      <p:sp>
        <p:nvSpPr>
          <p:cNvPr id="244" name="Google Shape;244;g119a68151bc_0_11:notes"/>
          <p:cNvSpPr txBox="1"/>
          <p:nvPr>
            <p:ph idx="3" type="hdr"/>
          </p:nvPr>
        </p:nvSpPr>
        <p:spPr>
          <a:xfrm>
            <a:off x="0" y="0"/>
            <a:ext cx="2971800" cy="4572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5" name="Google Shape;245;g119a68151bc_0_11:notes"/>
          <p:cNvSpPr txBox="1"/>
          <p:nvPr>
            <p:ph idx="11" type="ftr"/>
          </p:nvPr>
        </p:nvSpPr>
        <p:spPr>
          <a:xfrm>
            <a:off x="0" y="8686800"/>
            <a:ext cx="5920800" cy="356100"/>
          </a:xfrm>
          <a:prstGeom prst="rect">
            <a:avLst/>
          </a:prstGeom>
          <a:noFill/>
          <a:ln>
            <a:noFill/>
          </a:ln>
        </p:spPr>
        <p:txBody>
          <a:bodyPr anchorCtr="0" anchor="b" bIns="45700" lIns="91425" spcFirstLastPara="1" rIns="91425" wrap="square" tIns="45700">
            <a:noAutofit/>
          </a:bodyPr>
          <a:lstStyle/>
          <a:p>
            <a:pPr indent="0" lvl="0" marL="571500" rtl="0" algn="l">
              <a:spcBef>
                <a:spcPts val="0"/>
              </a:spcBef>
              <a:spcAft>
                <a:spcPts val="0"/>
              </a:spcAft>
              <a:buNone/>
            </a:pPr>
            <a:r>
              <a:rPr lang="en-US" sz="400">
                <a:solidFill>
                  <a:srgbClr val="000000"/>
                </a:solidFill>
                <a:latin typeface="Quattrocento Sans"/>
                <a:ea typeface="Quattrocento Sans"/>
                <a:cs typeface="Quattrocento Sans"/>
                <a:sym typeface="Quattrocento Sans"/>
              </a:rPr>
              <a:t>© Microsoft Corporation. All rights reserved. MICROSOFT MAKES NO WARRANTIES, EXPRESS, IMPLIED OR STATUTORY, AS TO THE INFORMATION IN THIS PRESENTATION.</a:t>
            </a:r>
            <a:endParaRPr sz="400">
              <a:solidFill>
                <a:srgbClr val="000000"/>
              </a:solidFill>
              <a:latin typeface="Quattrocento Sans"/>
              <a:ea typeface="Quattrocento Sans"/>
              <a:cs typeface="Quattrocento Sans"/>
              <a:sym typeface="Quattrocento Sans"/>
            </a:endParaRPr>
          </a:p>
        </p:txBody>
      </p:sp>
      <p:sp>
        <p:nvSpPr>
          <p:cNvPr id="246" name="Google Shape;246;g119a68151bc_0_11:notes"/>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t/>
            </a:r>
            <a:endParaRPr/>
          </a:p>
        </p:txBody>
      </p:sp>
      <p:sp>
        <p:nvSpPr>
          <p:cNvPr id="247" name="Google Shape;247;g119a68151bc_0_11:notes"/>
          <p:cNvSpPr txBox="1"/>
          <p:nvPr>
            <p:ph idx="12" type="sldNum"/>
          </p:nvPr>
        </p:nvSpPr>
        <p:spPr>
          <a:xfrm>
            <a:off x="5909309" y="8685213"/>
            <a:ext cx="9471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11a993f9f36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5" name="Google Shape;255;g11a993f9f36_0_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None/>
            </a:pPr>
            <a:r>
              <a:rPr lang="en-US"/>
              <a:t>Flexibility</a:t>
            </a:r>
            <a:endParaRPr/>
          </a:p>
          <a:p>
            <a:pPr indent="0" lvl="0" marL="0" rtl="0" algn="l">
              <a:lnSpc>
                <a:spcPct val="90000"/>
              </a:lnSpc>
              <a:spcBef>
                <a:spcPts val="0"/>
              </a:spcBef>
              <a:spcAft>
                <a:spcPts val="0"/>
              </a:spcAft>
              <a:buNone/>
            </a:pPr>
            <a:r>
              <a:rPr lang="en-US"/>
              <a:t>The web is connected to a lot of things</a:t>
            </a:r>
            <a:endParaRPr/>
          </a:p>
          <a:p>
            <a:pPr indent="0" lvl="0" marL="0" rtl="0" algn="l">
              <a:lnSpc>
                <a:spcPct val="90000"/>
              </a:lnSpc>
              <a:spcBef>
                <a:spcPts val="0"/>
              </a:spcBef>
              <a:spcAft>
                <a:spcPts val="0"/>
              </a:spcAft>
              <a:buNone/>
            </a:pPr>
            <a:r>
              <a:rPr lang="en-US"/>
              <a:t>Easier to share and access apps on the web, all you need is your browser</a:t>
            </a:r>
            <a:endParaRPr/>
          </a:p>
          <a:p>
            <a:pPr indent="0" lvl="0" marL="0" rtl="0" algn="l">
              <a:lnSpc>
                <a:spcPct val="90000"/>
              </a:lnSpc>
              <a:spcBef>
                <a:spcPts val="0"/>
              </a:spcBef>
              <a:spcAft>
                <a:spcPts val="0"/>
              </a:spcAft>
              <a:buNone/>
            </a:pPr>
            <a:r>
              <a:rPr lang="en-US"/>
              <a:t>Don’t have to download and setup, maybe you have limited storage space and you can’t download too many apps</a:t>
            </a:r>
            <a:endParaRPr/>
          </a:p>
          <a:p>
            <a:pPr indent="0" lvl="0" marL="0" rtl="0" algn="l">
              <a:lnSpc>
                <a:spcPct val="90000"/>
              </a:lnSpc>
              <a:spcBef>
                <a:spcPts val="0"/>
              </a:spcBef>
              <a:spcAft>
                <a:spcPts val="0"/>
              </a:spcAft>
              <a:buNone/>
            </a:pPr>
            <a:r>
              <a:rPr lang="en-US"/>
              <a:t>For example, if you want to remove a background on your image</a:t>
            </a:r>
            <a:r>
              <a:rPr lang="en-US"/>
              <a:t>, you could download a background remover software, but then after you use it then it just stays there in your computer wasting storage space</a:t>
            </a:r>
            <a:endParaRPr/>
          </a:p>
          <a:p>
            <a:pPr indent="0" lvl="0" marL="0" rtl="0" algn="l">
              <a:spcBef>
                <a:spcPts val="0"/>
              </a:spcBef>
              <a:spcAft>
                <a:spcPts val="0"/>
              </a:spcAft>
              <a:buClr>
                <a:schemeClr val="dk1"/>
              </a:buClr>
              <a:buFont typeface="Arial"/>
              <a:buNone/>
            </a:pPr>
            <a:r>
              <a:rPr lang="en-US"/>
              <a:t>instead, it would make more sense to just look for a web app that does that, upload your image and get the image back</a:t>
            </a:r>
            <a:endParaRPr/>
          </a:p>
          <a:p>
            <a:pPr indent="0" lvl="0" marL="0" rtl="0" algn="l">
              <a:lnSpc>
                <a:spcPct val="90000"/>
              </a:lnSpc>
              <a:spcBef>
                <a:spcPts val="0"/>
              </a:spcBef>
              <a:spcAft>
                <a:spcPts val="0"/>
              </a:spcAft>
              <a:buNone/>
            </a:pPr>
            <a:r>
              <a:t/>
            </a:r>
            <a:endParaRPr/>
          </a:p>
        </p:txBody>
      </p:sp>
      <p:sp>
        <p:nvSpPr>
          <p:cNvPr id="256" name="Google Shape;256;g11a993f9f36_0_0:notes"/>
          <p:cNvSpPr txBox="1"/>
          <p:nvPr>
            <p:ph idx="3" type="hdr"/>
          </p:nvPr>
        </p:nvSpPr>
        <p:spPr>
          <a:xfrm>
            <a:off x="0" y="0"/>
            <a:ext cx="2971800" cy="4572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7" name="Google Shape;257;g11a993f9f36_0_0:notes"/>
          <p:cNvSpPr txBox="1"/>
          <p:nvPr>
            <p:ph idx="11" type="ftr"/>
          </p:nvPr>
        </p:nvSpPr>
        <p:spPr>
          <a:xfrm>
            <a:off x="0" y="8686800"/>
            <a:ext cx="5920800" cy="356100"/>
          </a:xfrm>
          <a:prstGeom prst="rect">
            <a:avLst/>
          </a:prstGeom>
          <a:noFill/>
          <a:ln>
            <a:noFill/>
          </a:ln>
        </p:spPr>
        <p:txBody>
          <a:bodyPr anchorCtr="0" anchor="b" bIns="45700" lIns="91425" spcFirstLastPara="1" rIns="91425" wrap="square" tIns="45700">
            <a:noAutofit/>
          </a:bodyPr>
          <a:lstStyle/>
          <a:p>
            <a:pPr indent="0" lvl="0" marL="571500" rtl="0" algn="l">
              <a:spcBef>
                <a:spcPts val="0"/>
              </a:spcBef>
              <a:spcAft>
                <a:spcPts val="0"/>
              </a:spcAft>
              <a:buNone/>
            </a:pPr>
            <a:r>
              <a:rPr lang="en-US" sz="400">
                <a:solidFill>
                  <a:srgbClr val="000000"/>
                </a:solidFill>
                <a:latin typeface="Quattrocento Sans"/>
                <a:ea typeface="Quattrocento Sans"/>
                <a:cs typeface="Quattrocento Sans"/>
                <a:sym typeface="Quattrocento Sans"/>
              </a:rPr>
              <a:t>© Microsoft Corporation. All rights reserved. MICROSOFT MAKES NO WARRANTIES, EXPRESS, IMPLIED OR STATUTORY, AS TO THE INFORMATION IN THIS PRESENTATION.</a:t>
            </a:r>
            <a:endParaRPr sz="400">
              <a:solidFill>
                <a:srgbClr val="000000"/>
              </a:solidFill>
              <a:latin typeface="Quattrocento Sans"/>
              <a:ea typeface="Quattrocento Sans"/>
              <a:cs typeface="Quattrocento Sans"/>
              <a:sym typeface="Quattrocento Sans"/>
            </a:endParaRPr>
          </a:p>
        </p:txBody>
      </p:sp>
      <p:sp>
        <p:nvSpPr>
          <p:cNvPr id="258" name="Google Shape;258;g11a993f9f36_0_0:notes"/>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t/>
            </a:r>
            <a:endParaRPr/>
          </a:p>
        </p:txBody>
      </p:sp>
      <p:sp>
        <p:nvSpPr>
          <p:cNvPr id="259" name="Google Shape;259;g11a993f9f36_0_0:notes"/>
          <p:cNvSpPr txBox="1"/>
          <p:nvPr>
            <p:ph idx="12" type="sldNum"/>
          </p:nvPr>
        </p:nvSpPr>
        <p:spPr>
          <a:xfrm>
            <a:off x="5909309" y="8685213"/>
            <a:ext cx="9471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119a68151bc_0_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7" name="Google Shape;267;g119a68151bc_0_2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None/>
            </a:pPr>
            <a:r>
              <a:rPr lang="en-US"/>
              <a:t>But when we want to build these intensive applications in the browser, the one thing that was ironically holding us back is JavaScript. </a:t>
            </a:r>
            <a:endParaRPr/>
          </a:p>
          <a:p>
            <a:pPr indent="0" lvl="0" marL="0" rtl="0" algn="l">
              <a:lnSpc>
                <a:spcPct val="90000"/>
              </a:lnSpc>
              <a:spcBef>
                <a:spcPts val="0"/>
              </a:spcBef>
              <a:spcAft>
                <a:spcPts val="0"/>
              </a:spcAft>
              <a:buNone/>
            </a:pPr>
            <a:r>
              <a:rPr lang="en-US"/>
              <a:t>For a refresher on what JavaScript is, it is a scripting language used for frontend applications</a:t>
            </a:r>
            <a:endParaRPr/>
          </a:p>
          <a:p>
            <a:pPr indent="0" lvl="0" marL="0" rtl="0" algn="l">
              <a:lnSpc>
                <a:spcPct val="90000"/>
              </a:lnSpc>
              <a:spcBef>
                <a:spcPts val="0"/>
              </a:spcBef>
              <a:spcAft>
                <a:spcPts val="0"/>
              </a:spcAft>
              <a:buNone/>
            </a:pPr>
            <a:r>
              <a:t/>
            </a:r>
            <a:endParaRPr/>
          </a:p>
          <a:p>
            <a:pPr indent="0" lvl="0" marL="0" rtl="0" algn="l">
              <a:lnSpc>
                <a:spcPct val="90000"/>
              </a:lnSpc>
              <a:spcBef>
                <a:spcPts val="0"/>
              </a:spcBef>
              <a:spcAft>
                <a:spcPts val="0"/>
              </a:spcAft>
              <a:buNone/>
            </a:pPr>
            <a:r>
              <a:rPr lang="en-US"/>
              <a:t>The main </a:t>
            </a:r>
            <a:r>
              <a:rPr lang="en-US"/>
              <a:t>problem</a:t>
            </a:r>
            <a:r>
              <a:rPr lang="en-US"/>
              <a:t> is that JavaScript is the only language for interactivity that can be processed by the browser, we can write frontends in other languages but it all compiles to JavaScript </a:t>
            </a:r>
            <a:r>
              <a:rPr lang="en-US"/>
              <a:t>anyways</a:t>
            </a:r>
            <a:r>
              <a:rPr lang="en-US"/>
              <a:t> before loaded onto your browser because it is the web standard</a:t>
            </a:r>
            <a:endParaRPr/>
          </a:p>
          <a:p>
            <a:pPr indent="0" lvl="0" marL="0" rtl="0" algn="l">
              <a:lnSpc>
                <a:spcPct val="90000"/>
              </a:lnSpc>
              <a:spcBef>
                <a:spcPts val="0"/>
              </a:spcBef>
              <a:spcAft>
                <a:spcPts val="0"/>
              </a:spcAft>
              <a:buNone/>
            </a:pPr>
            <a:r>
              <a:t/>
            </a:r>
            <a:endParaRPr/>
          </a:p>
          <a:p>
            <a:pPr indent="0" lvl="0" marL="0" rtl="0" algn="l">
              <a:lnSpc>
                <a:spcPct val="90000"/>
              </a:lnSpc>
              <a:spcBef>
                <a:spcPts val="0"/>
              </a:spcBef>
              <a:spcAft>
                <a:spcPts val="0"/>
              </a:spcAft>
              <a:buNone/>
            </a:pPr>
            <a:r>
              <a:rPr lang="en-US"/>
              <a:t>And JavaScript is not very good in speed and performance</a:t>
            </a:r>
            <a:endParaRPr/>
          </a:p>
        </p:txBody>
      </p:sp>
      <p:sp>
        <p:nvSpPr>
          <p:cNvPr id="268" name="Google Shape;268;g119a68151bc_0_26:notes"/>
          <p:cNvSpPr txBox="1"/>
          <p:nvPr>
            <p:ph idx="3" type="hdr"/>
          </p:nvPr>
        </p:nvSpPr>
        <p:spPr>
          <a:xfrm>
            <a:off x="0" y="0"/>
            <a:ext cx="2971800" cy="4572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9" name="Google Shape;269;g119a68151bc_0_26:notes"/>
          <p:cNvSpPr txBox="1"/>
          <p:nvPr>
            <p:ph idx="11" type="ftr"/>
          </p:nvPr>
        </p:nvSpPr>
        <p:spPr>
          <a:xfrm>
            <a:off x="0" y="8686800"/>
            <a:ext cx="5920800" cy="356100"/>
          </a:xfrm>
          <a:prstGeom prst="rect">
            <a:avLst/>
          </a:prstGeom>
          <a:noFill/>
          <a:ln>
            <a:noFill/>
          </a:ln>
        </p:spPr>
        <p:txBody>
          <a:bodyPr anchorCtr="0" anchor="b" bIns="45700" lIns="91425" spcFirstLastPara="1" rIns="91425" wrap="square" tIns="45700">
            <a:noAutofit/>
          </a:bodyPr>
          <a:lstStyle/>
          <a:p>
            <a:pPr indent="0" lvl="0" marL="571500" rtl="0" algn="l">
              <a:spcBef>
                <a:spcPts val="0"/>
              </a:spcBef>
              <a:spcAft>
                <a:spcPts val="0"/>
              </a:spcAft>
              <a:buNone/>
            </a:pPr>
            <a:r>
              <a:rPr lang="en-US" sz="400">
                <a:solidFill>
                  <a:srgbClr val="000000"/>
                </a:solidFill>
                <a:latin typeface="Quattrocento Sans"/>
                <a:ea typeface="Quattrocento Sans"/>
                <a:cs typeface="Quattrocento Sans"/>
                <a:sym typeface="Quattrocento Sans"/>
              </a:rPr>
              <a:t>© Microsoft Corporation. All rights reserved. MICROSOFT MAKES NO WARRANTIES, EXPRESS, IMPLIED OR STATUTORY, AS TO THE INFORMATION IN THIS PRESENTATION.</a:t>
            </a:r>
            <a:endParaRPr sz="400">
              <a:solidFill>
                <a:srgbClr val="000000"/>
              </a:solidFill>
              <a:latin typeface="Quattrocento Sans"/>
              <a:ea typeface="Quattrocento Sans"/>
              <a:cs typeface="Quattrocento Sans"/>
              <a:sym typeface="Quattrocento Sans"/>
            </a:endParaRPr>
          </a:p>
        </p:txBody>
      </p:sp>
      <p:sp>
        <p:nvSpPr>
          <p:cNvPr id="270" name="Google Shape;270;g119a68151bc_0_26:notes"/>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t/>
            </a:r>
            <a:endParaRPr/>
          </a:p>
        </p:txBody>
      </p:sp>
      <p:sp>
        <p:nvSpPr>
          <p:cNvPr id="271" name="Google Shape;271;g119a68151bc_0_26:notes"/>
          <p:cNvSpPr txBox="1"/>
          <p:nvPr>
            <p:ph idx="12" type="sldNum"/>
          </p:nvPr>
        </p:nvSpPr>
        <p:spPr>
          <a:xfrm>
            <a:off x="5909309" y="8685213"/>
            <a:ext cx="9471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119a68151bc_2_1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9" name="Google Shape;279;g119a68151bc_2_11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None/>
            </a:pPr>
            <a:r>
              <a:rPr lang="en-US"/>
              <a:t>Lets take a look at some problems with JavaScript</a:t>
            </a:r>
            <a:endParaRPr/>
          </a:p>
          <a:p>
            <a:pPr indent="0" lvl="0" marL="0" rtl="0" algn="l">
              <a:lnSpc>
                <a:spcPct val="90000"/>
              </a:lnSpc>
              <a:spcBef>
                <a:spcPts val="0"/>
              </a:spcBef>
              <a:spcAft>
                <a:spcPts val="0"/>
              </a:spcAft>
              <a:buNone/>
            </a:pPr>
            <a:r>
              <a:rPr lang="en-US"/>
              <a:t>First off it has a lot of weird rules that doesn’t really follow the standards set by other languages</a:t>
            </a:r>
            <a:endParaRPr/>
          </a:p>
          <a:p>
            <a:pPr indent="0" lvl="0" marL="0" rtl="0" algn="l">
              <a:lnSpc>
                <a:spcPct val="90000"/>
              </a:lnSpc>
              <a:spcBef>
                <a:spcPts val="0"/>
              </a:spcBef>
              <a:spcAft>
                <a:spcPts val="0"/>
              </a:spcAft>
              <a:buNone/>
            </a:pPr>
            <a:r>
              <a:t/>
            </a:r>
            <a:endParaRPr/>
          </a:p>
          <a:p>
            <a:pPr indent="0" lvl="0" marL="0" rtl="0" algn="l">
              <a:lnSpc>
                <a:spcPct val="90000"/>
              </a:lnSpc>
              <a:spcBef>
                <a:spcPts val="0"/>
              </a:spcBef>
              <a:spcAft>
                <a:spcPts val="0"/>
              </a:spcAft>
              <a:buNone/>
            </a:pPr>
            <a:r>
              <a:rPr lang="en-US"/>
              <a:t>I found this meme that accurately describes why JavaScript is not really good for building applications</a:t>
            </a:r>
            <a:endParaRPr/>
          </a:p>
          <a:p>
            <a:pPr indent="0" lvl="0" marL="0" rtl="0" algn="l">
              <a:lnSpc>
                <a:spcPct val="90000"/>
              </a:lnSpc>
              <a:spcBef>
                <a:spcPts val="0"/>
              </a:spcBef>
              <a:spcAft>
                <a:spcPts val="0"/>
              </a:spcAft>
              <a:buNone/>
            </a:pPr>
            <a:r>
              <a:rPr lang="en-US"/>
              <a:t>Lets look at the first point, which is types</a:t>
            </a:r>
            <a:endParaRPr/>
          </a:p>
        </p:txBody>
      </p:sp>
      <p:sp>
        <p:nvSpPr>
          <p:cNvPr id="280" name="Google Shape;280;g119a68151bc_2_110:notes"/>
          <p:cNvSpPr txBox="1"/>
          <p:nvPr>
            <p:ph idx="3" type="hdr"/>
          </p:nvPr>
        </p:nvSpPr>
        <p:spPr>
          <a:xfrm>
            <a:off x="0" y="0"/>
            <a:ext cx="2971800" cy="4572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1" name="Google Shape;281;g119a68151bc_2_110:notes"/>
          <p:cNvSpPr txBox="1"/>
          <p:nvPr>
            <p:ph idx="11" type="ftr"/>
          </p:nvPr>
        </p:nvSpPr>
        <p:spPr>
          <a:xfrm>
            <a:off x="0" y="8686800"/>
            <a:ext cx="5920740" cy="355964"/>
          </a:xfrm>
          <a:prstGeom prst="rect">
            <a:avLst/>
          </a:prstGeom>
          <a:noFill/>
          <a:ln>
            <a:noFill/>
          </a:ln>
        </p:spPr>
        <p:txBody>
          <a:bodyPr anchorCtr="0" anchor="b" bIns="45700" lIns="91425" spcFirstLastPara="1" rIns="91425" wrap="square" tIns="45700">
            <a:noAutofit/>
          </a:bodyPr>
          <a:lstStyle/>
          <a:p>
            <a:pPr indent="0" lvl="0" marL="571500" rtl="0" algn="l">
              <a:spcBef>
                <a:spcPts val="0"/>
              </a:spcBef>
              <a:spcAft>
                <a:spcPts val="0"/>
              </a:spcAft>
              <a:buNone/>
            </a:pPr>
            <a:r>
              <a:rPr lang="en-US" sz="400">
                <a:solidFill>
                  <a:srgbClr val="000000"/>
                </a:solidFill>
                <a:latin typeface="Quattrocento Sans"/>
                <a:ea typeface="Quattrocento Sans"/>
                <a:cs typeface="Quattrocento Sans"/>
                <a:sym typeface="Quattrocento Sans"/>
              </a:rPr>
              <a:t>© Microsoft Corporation. All rights reserved. MICROSOFT MAKES NO WARRANTIES, EXPRESS, IMPLIED OR STATUTORY, AS TO THE INFORMATION IN THIS PRESENTATION.</a:t>
            </a:r>
            <a:endParaRPr sz="400">
              <a:solidFill>
                <a:srgbClr val="000000"/>
              </a:solidFill>
              <a:latin typeface="Quattrocento Sans"/>
              <a:ea typeface="Quattrocento Sans"/>
              <a:cs typeface="Quattrocento Sans"/>
              <a:sym typeface="Quattrocento Sans"/>
            </a:endParaRPr>
          </a:p>
        </p:txBody>
      </p:sp>
      <p:sp>
        <p:nvSpPr>
          <p:cNvPr id="282" name="Google Shape;282;g119a68151bc_2_110:notes"/>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t/>
            </a:r>
            <a:endParaRPr/>
          </a:p>
        </p:txBody>
      </p:sp>
      <p:sp>
        <p:nvSpPr>
          <p:cNvPr id="283" name="Google Shape;283;g119a68151bc_2_110:notes"/>
          <p:cNvSpPr txBox="1"/>
          <p:nvPr>
            <p:ph idx="12" type="sldNum"/>
          </p:nvPr>
        </p:nvSpPr>
        <p:spPr>
          <a:xfrm>
            <a:off x="5909309" y="8685213"/>
            <a:ext cx="947103"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119a68151bc_0_4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0" name="Google Shape;290;g119a68151bc_0_4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None/>
            </a:pPr>
            <a:r>
              <a:rPr lang="en-US"/>
              <a:t>Well types are non </a:t>
            </a:r>
            <a:r>
              <a:rPr lang="en-US"/>
              <a:t>existent</a:t>
            </a:r>
            <a:r>
              <a:rPr lang="en-US"/>
              <a:t> in javascript</a:t>
            </a:r>
            <a:endParaRPr/>
          </a:p>
          <a:p>
            <a:pPr indent="0" lvl="0" marL="0" rtl="0" algn="l">
              <a:lnSpc>
                <a:spcPct val="90000"/>
              </a:lnSpc>
              <a:spcBef>
                <a:spcPts val="0"/>
              </a:spcBef>
              <a:spcAft>
                <a:spcPts val="0"/>
              </a:spcAft>
              <a:buNone/>
            </a:pPr>
            <a:r>
              <a:rPr lang="en-US"/>
              <a:t>the more formal way to say this is JavaScript is dynamically and weakly typed</a:t>
            </a:r>
            <a:endParaRPr/>
          </a:p>
          <a:p>
            <a:pPr indent="0" lvl="0" marL="0" rtl="0" algn="l">
              <a:lnSpc>
                <a:spcPct val="90000"/>
              </a:lnSpc>
              <a:spcBef>
                <a:spcPts val="0"/>
              </a:spcBef>
              <a:spcAft>
                <a:spcPts val="0"/>
              </a:spcAft>
              <a:buNone/>
            </a:pPr>
            <a:r>
              <a:rPr lang="en-US"/>
              <a:t>Here is an example of static vs dynamic</a:t>
            </a:r>
            <a:endParaRPr/>
          </a:p>
          <a:p>
            <a:pPr indent="0" lvl="0" marL="0" rtl="0" algn="l">
              <a:lnSpc>
                <a:spcPct val="90000"/>
              </a:lnSpc>
              <a:spcBef>
                <a:spcPts val="0"/>
              </a:spcBef>
              <a:spcAft>
                <a:spcPts val="0"/>
              </a:spcAft>
              <a:buNone/>
            </a:pPr>
            <a:r>
              <a:rPr lang="en-US"/>
              <a:t>Here is an example of strong vs weak</a:t>
            </a:r>
            <a:endParaRPr/>
          </a:p>
          <a:p>
            <a:pPr indent="0" lvl="0" marL="0" rtl="0" algn="l">
              <a:lnSpc>
                <a:spcPct val="90000"/>
              </a:lnSpc>
              <a:spcBef>
                <a:spcPts val="0"/>
              </a:spcBef>
              <a:spcAft>
                <a:spcPts val="0"/>
              </a:spcAft>
              <a:buNone/>
            </a:pPr>
            <a:r>
              <a:t/>
            </a:r>
            <a:endParaRPr/>
          </a:p>
          <a:p>
            <a:pPr indent="0" lvl="0" marL="0" rtl="0" algn="l">
              <a:lnSpc>
                <a:spcPct val="90000"/>
              </a:lnSpc>
              <a:spcBef>
                <a:spcPts val="0"/>
              </a:spcBef>
              <a:spcAft>
                <a:spcPts val="0"/>
              </a:spcAft>
              <a:buNone/>
            </a:pPr>
            <a:r>
              <a:rPr lang="en-US"/>
              <a:t>Writing an application without types is hard, especially in large scale apps, you just pray that it works, </a:t>
            </a:r>
            <a:endParaRPr/>
          </a:p>
          <a:p>
            <a:pPr indent="0" lvl="0" marL="0" rtl="0" algn="l">
              <a:lnSpc>
                <a:spcPct val="90000"/>
              </a:lnSpc>
              <a:spcBef>
                <a:spcPts val="0"/>
              </a:spcBef>
              <a:spcAft>
                <a:spcPts val="0"/>
              </a:spcAft>
              <a:buNone/>
            </a:pPr>
            <a:r>
              <a:rPr lang="en-US"/>
              <a:t>even in development, it is hard to develop the app because you cant access autocomplete features or syntax highlighting without knowing the types</a:t>
            </a:r>
            <a:endParaRPr/>
          </a:p>
          <a:p>
            <a:pPr indent="0" lvl="0" marL="0" rtl="0" algn="l">
              <a:lnSpc>
                <a:spcPct val="90000"/>
              </a:lnSpc>
              <a:spcBef>
                <a:spcPts val="0"/>
              </a:spcBef>
              <a:spcAft>
                <a:spcPts val="0"/>
              </a:spcAft>
              <a:buNone/>
            </a:pPr>
            <a:r>
              <a:t/>
            </a:r>
            <a:endParaRPr/>
          </a:p>
          <a:p>
            <a:pPr indent="0" lvl="0" marL="0" rtl="0" algn="l">
              <a:lnSpc>
                <a:spcPct val="90000"/>
              </a:lnSpc>
              <a:spcBef>
                <a:spcPts val="0"/>
              </a:spcBef>
              <a:spcAft>
                <a:spcPts val="0"/>
              </a:spcAft>
              <a:buNone/>
            </a:pPr>
            <a:r>
              <a:rPr lang="en-US"/>
              <a:t>Well there is a solution to this which is TypeScript but it only solves one problem</a:t>
            </a:r>
            <a:endParaRPr/>
          </a:p>
        </p:txBody>
      </p:sp>
      <p:sp>
        <p:nvSpPr>
          <p:cNvPr id="291" name="Google Shape;291;g119a68151bc_0_41:notes"/>
          <p:cNvSpPr txBox="1"/>
          <p:nvPr>
            <p:ph idx="3" type="hdr"/>
          </p:nvPr>
        </p:nvSpPr>
        <p:spPr>
          <a:xfrm>
            <a:off x="0" y="0"/>
            <a:ext cx="2971800" cy="4572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2" name="Google Shape;292;g119a68151bc_0_41:notes"/>
          <p:cNvSpPr txBox="1"/>
          <p:nvPr>
            <p:ph idx="11" type="ftr"/>
          </p:nvPr>
        </p:nvSpPr>
        <p:spPr>
          <a:xfrm>
            <a:off x="0" y="8686800"/>
            <a:ext cx="5920800" cy="356100"/>
          </a:xfrm>
          <a:prstGeom prst="rect">
            <a:avLst/>
          </a:prstGeom>
          <a:noFill/>
          <a:ln>
            <a:noFill/>
          </a:ln>
        </p:spPr>
        <p:txBody>
          <a:bodyPr anchorCtr="0" anchor="b" bIns="45700" lIns="91425" spcFirstLastPara="1" rIns="91425" wrap="square" tIns="45700">
            <a:noAutofit/>
          </a:bodyPr>
          <a:lstStyle/>
          <a:p>
            <a:pPr indent="0" lvl="0" marL="571500" rtl="0" algn="l">
              <a:spcBef>
                <a:spcPts val="0"/>
              </a:spcBef>
              <a:spcAft>
                <a:spcPts val="0"/>
              </a:spcAft>
              <a:buNone/>
            </a:pPr>
            <a:r>
              <a:rPr lang="en-US" sz="400">
                <a:solidFill>
                  <a:srgbClr val="000000"/>
                </a:solidFill>
                <a:latin typeface="Quattrocento Sans"/>
                <a:ea typeface="Quattrocento Sans"/>
                <a:cs typeface="Quattrocento Sans"/>
                <a:sym typeface="Quattrocento Sans"/>
              </a:rPr>
              <a:t>© Microsoft Corporation. All rights reserved. MICROSOFT MAKES NO WARRANTIES, EXPRESS, IMPLIED OR STATUTORY, AS TO THE INFORMATION IN THIS PRESENTATION.</a:t>
            </a:r>
            <a:endParaRPr sz="400">
              <a:solidFill>
                <a:srgbClr val="000000"/>
              </a:solidFill>
              <a:latin typeface="Quattrocento Sans"/>
              <a:ea typeface="Quattrocento Sans"/>
              <a:cs typeface="Quattrocento Sans"/>
              <a:sym typeface="Quattrocento Sans"/>
            </a:endParaRPr>
          </a:p>
        </p:txBody>
      </p:sp>
      <p:sp>
        <p:nvSpPr>
          <p:cNvPr id="293" name="Google Shape;293;g119a68151bc_0_41:notes"/>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t/>
            </a:r>
            <a:endParaRPr/>
          </a:p>
        </p:txBody>
      </p:sp>
      <p:sp>
        <p:nvSpPr>
          <p:cNvPr id="294" name="Google Shape;294;g119a68151bc_0_41:notes"/>
          <p:cNvSpPr txBox="1"/>
          <p:nvPr>
            <p:ph idx="12" type="sldNum"/>
          </p:nvPr>
        </p:nvSpPr>
        <p:spPr>
          <a:xfrm>
            <a:off x="5909309" y="8685213"/>
            <a:ext cx="9471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119cfb754ac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3" name="Google Shape;303;g119cfb754ac_0_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None/>
            </a:pPr>
            <a:r>
              <a:rPr lang="en-US"/>
              <a:t>Next in the diagram is safety, I would argue that JavaScript is relatively safe because it is run through a VM in the browser, so let’s skip that. </a:t>
            </a:r>
            <a:endParaRPr/>
          </a:p>
          <a:p>
            <a:pPr indent="0" lvl="0" marL="0" rtl="0" algn="l">
              <a:lnSpc>
                <a:spcPct val="90000"/>
              </a:lnSpc>
              <a:spcBef>
                <a:spcPts val="0"/>
              </a:spcBef>
              <a:spcAft>
                <a:spcPts val="0"/>
              </a:spcAft>
              <a:buNone/>
            </a:pPr>
            <a:r>
              <a:rPr lang="en-US"/>
              <a:t>What about JavaScript not being compiled?</a:t>
            </a:r>
            <a:endParaRPr/>
          </a:p>
        </p:txBody>
      </p:sp>
      <p:sp>
        <p:nvSpPr>
          <p:cNvPr id="304" name="Google Shape;304;g119cfb754ac_0_0:notes"/>
          <p:cNvSpPr txBox="1"/>
          <p:nvPr>
            <p:ph idx="3" type="hdr"/>
          </p:nvPr>
        </p:nvSpPr>
        <p:spPr>
          <a:xfrm>
            <a:off x="0" y="0"/>
            <a:ext cx="2971800" cy="4572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5" name="Google Shape;305;g119cfb754ac_0_0:notes"/>
          <p:cNvSpPr txBox="1"/>
          <p:nvPr>
            <p:ph idx="11" type="ftr"/>
          </p:nvPr>
        </p:nvSpPr>
        <p:spPr>
          <a:xfrm>
            <a:off x="0" y="8686800"/>
            <a:ext cx="5920800" cy="356100"/>
          </a:xfrm>
          <a:prstGeom prst="rect">
            <a:avLst/>
          </a:prstGeom>
          <a:noFill/>
          <a:ln>
            <a:noFill/>
          </a:ln>
        </p:spPr>
        <p:txBody>
          <a:bodyPr anchorCtr="0" anchor="b" bIns="45700" lIns="91425" spcFirstLastPara="1" rIns="91425" wrap="square" tIns="45700">
            <a:noAutofit/>
          </a:bodyPr>
          <a:lstStyle/>
          <a:p>
            <a:pPr indent="0" lvl="0" marL="571500" rtl="0" algn="l">
              <a:spcBef>
                <a:spcPts val="0"/>
              </a:spcBef>
              <a:spcAft>
                <a:spcPts val="0"/>
              </a:spcAft>
              <a:buNone/>
            </a:pPr>
            <a:r>
              <a:rPr lang="en-US" sz="400">
                <a:solidFill>
                  <a:srgbClr val="000000"/>
                </a:solidFill>
                <a:latin typeface="Quattrocento Sans"/>
                <a:ea typeface="Quattrocento Sans"/>
                <a:cs typeface="Quattrocento Sans"/>
                <a:sym typeface="Quattrocento Sans"/>
              </a:rPr>
              <a:t>© Microsoft Corporation. All rights reserved. MICROSOFT MAKES NO WARRANTIES, EXPRESS, IMPLIED OR STATUTORY, AS TO THE INFORMATION IN THIS PRESENTATION.</a:t>
            </a:r>
            <a:endParaRPr sz="400">
              <a:solidFill>
                <a:srgbClr val="000000"/>
              </a:solidFill>
              <a:latin typeface="Quattrocento Sans"/>
              <a:ea typeface="Quattrocento Sans"/>
              <a:cs typeface="Quattrocento Sans"/>
              <a:sym typeface="Quattrocento Sans"/>
            </a:endParaRPr>
          </a:p>
        </p:txBody>
      </p:sp>
      <p:sp>
        <p:nvSpPr>
          <p:cNvPr id="306" name="Google Shape;306;g119cfb754ac_0_0:notes"/>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t/>
            </a:r>
            <a:endParaRPr/>
          </a:p>
        </p:txBody>
      </p:sp>
      <p:sp>
        <p:nvSpPr>
          <p:cNvPr id="307" name="Google Shape;307;g119cfb754ac_0_0:notes"/>
          <p:cNvSpPr txBox="1"/>
          <p:nvPr>
            <p:ph idx="12" type="sldNum"/>
          </p:nvPr>
        </p:nvSpPr>
        <p:spPr>
          <a:xfrm>
            <a:off x="5909309" y="8685213"/>
            <a:ext cx="9471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119a68151bc_2_1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4" name="Google Shape;314;g119a68151bc_2_12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None/>
            </a:pPr>
            <a:r>
              <a:rPr lang="en-US"/>
              <a:t>Here is some basic context about compilers and interpreters. </a:t>
            </a:r>
            <a:endParaRPr/>
          </a:p>
          <a:p>
            <a:pPr indent="0" lvl="0" marL="0" rtl="0" algn="l">
              <a:lnSpc>
                <a:spcPct val="90000"/>
              </a:lnSpc>
              <a:spcBef>
                <a:spcPts val="0"/>
              </a:spcBef>
              <a:spcAft>
                <a:spcPts val="0"/>
              </a:spcAft>
              <a:buNone/>
            </a:pPr>
            <a:r>
              <a:rPr lang="en-US"/>
              <a:t>Compilers compile code into another form which can be machine code or some intermediate representation like bytecode.</a:t>
            </a:r>
            <a:endParaRPr/>
          </a:p>
          <a:p>
            <a:pPr indent="0" lvl="0" marL="0" rtl="0" algn="l">
              <a:lnSpc>
                <a:spcPct val="90000"/>
              </a:lnSpc>
              <a:spcBef>
                <a:spcPts val="0"/>
              </a:spcBef>
              <a:spcAft>
                <a:spcPts val="0"/>
              </a:spcAft>
              <a:buNone/>
            </a:pPr>
            <a:r>
              <a:rPr lang="en-US"/>
              <a:t>Execution is fast because the output of the compiler can be executed directly</a:t>
            </a:r>
            <a:endParaRPr/>
          </a:p>
          <a:p>
            <a:pPr indent="0" lvl="0" marL="0" rtl="0" algn="l">
              <a:lnSpc>
                <a:spcPct val="90000"/>
              </a:lnSpc>
              <a:spcBef>
                <a:spcPts val="0"/>
              </a:spcBef>
              <a:spcAft>
                <a:spcPts val="0"/>
              </a:spcAft>
              <a:buNone/>
            </a:pPr>
            <a:r>
              <a:rPr lang="en-US"/>
              <a:t>Now the main pro here is that it can optimize the code, rearrange lines to be faster</a:t>
            </a:r>
            <a:endParaRPr/>
          </a:p>
          <a:p>
            <a:pPr indent="0" lvl="0" marL="0" rtl="0" algn="l">
              <a:lnSpc>
                <a:spcPct val="90000"/>
              </a:lnSpc>
              <a:spcBef>
                <a:spcPts val="0"/>
              </a:spcBef>
              <a:spcAft>
                <a:spcPts val="0"/>
              </a:spcAft>
              <a:buNone/>
            </a:pPr>
            <a:r>
              <a:rPr lang="en-US"/>
              <a:t>You can debug easily because compilers can check for correctness before compiling</a:t>
            </a:r>
            <a:endParaRPr/>
          </a:p>
          <a:p>
            <a:pPr indent="0" lvl="0" marL="0" rtl="0" algn="l">
              <a:lnSpc>
                <a:spcPct val="90000"/>
              </a:lnSpc>
              <a:spcBef>
                <a:spcPts val="0"/>
              </a:spcBef>
              <a:spcAft>
                <a:spcPts val="0"/>
              </a:spcAft>
              <a:buNone/>
            </a:pPr>
            <a:r>
              <a:rPr lang="en-US"/>
              <a:t>But hard to debug runtime errors</a:t>
            </a:r>
            <a:endParaRPr/>
          </a:p>
          <a:p>
            <a:pPr indent="0" lvl="0" marL="0" rtl="0" algn="l">
              <a:lnSpc>
                <a:spcPct val="90000"/>
              </a:lnSpc>
              <a:spcBef>
                <a:spcPts val="0"/>
              </a:spcBef>
              <a:spcAft>
                <a:spcPts val="0"/>
              </a:spcAft>
              <a:buNone/>
            </a:pPr>
            <a:r>
              <a:rPr lang="en-US"/>
              <a:t>The cons is that it takes a lot of time to compile</a:t>
            </a:r>
            <a:endParaRPr/>
          </a:p>
        </p:txBody>
      </p:sp>
      <p:sp>
        <p:nvSpPr>
          <p:cNvPr id="315" name="Google Shape;315;g119a68151bc_2_120:notes"/>
          <p:cNvSpPr txBox="1"/>
          <p:nvPr>
            <p:ph idx="3" type="hdr"/>
          </p:nvPr>
        </p:nvSpPr>
        <p:spPr>
          <a:xfrm>
            <a:off x="0" y="0"/>
            <a:ext cx="2971800" cy="4572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6" name="Google Shape;316;g119a68151bc_2_120:notes"/>
          <p:cNvSpPr txBox="1"/>
          <p:nvPr>
            <p:ph idx="11" type="ftr"/>
          </p:nvPr>
        </p:nvSpPr>
        <p:spPr>
          <a:xfrm>
            <a:off x="0" y="8686800"/>
            <a:ext cx="5920740" cy="355964"/>
          </a:xfrm>
          <a:prstGeom prst="rect">
            <a:avLst/>
          </a:prstGeom>
          <a:noFill/>
          <a:ln>
            <a:noFill/>
          </a:ln>
        </p:spPr>
        <p:txBody>
          <a:bodyPr anchorCtr="0" anchor="b" bIns="45700" lIns="91425" spcFirstLastPara="1" rIns="91425" wrap="square" tIns="45700">
            <a:noAutofit/>
          </a:bodyPr>
          <a:lstStyle/>
          <a:p>
            <a:pPr indent="0" lvl="0" marL="571500" rtl="0" algn="l">
              <a:spcBef>
                <a:spcPts val="0"/>
              </a:spcBef>
              <a:spcAft>
                <a:spcPts val="0"/>
              </a:spcAft>
              <a:buNone/>
            </a:pPr>
            <a:r>
              <a:rPr lang="en-US" sz="400">
                <a:solidFill>
                  <a:srgbClr val="000000"/>
                </a:solidFill>
                <a:latin typeface="Quattrocento Sans"/>
                <a:ea typeface="Quattrocento Sans"/>
                <a:cs typeface="Quattrocento Sans"/>
                <a:sym typeface="Quattrocento Sans"/>
              </a:rPr>
              <a:t>© Microsoft Corporation. All rights reserved. MICROSOFT MAKES NO WARRANTIES, EXPRESS, IMPLIED OR STATUTORY, AS TO THE INFORMATION IN THIS PRESENTATION.</a:t>
            </a:r>
            <a:endParaRPr sz="400">
              <a:solidFill>
                <a:srgbClr val="000000"/>
              </a:solidFill>
              <a:latin typeface="Quattrocento Sans"/>
              <a:ea typeface="Quattrocento Sans"/>
              <a:cs typeface="Quattrocento Sans"/>
              <a:sym typeface="Quattrocento Sans"/>
            </a:endParaRPr>
          </a:p>
        </p:txBody>
      </p:sp>
      <p:sp>
        <p:nvSpPr>
          <p:cNvPr id="317" name="Google Shape;317;g119a68151bc_2_120:notes"/>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t/>
            </a:r>
            <a:endParaRPr/>
          </a:p>
        </p:txBody>
      </p:sp>
      <p:sp>
        <p:nvSpPr>
          <p:cNvPr id="318" name="Google Shape;318;g119a68151bc_2_120:notes"/>
          <p:cNvSpPr txBox="1"/>
          <p:nvPr>
            <p:ph idx="12" type="sldNum"/>
          </p:nvPr>
        </p:nvSpPr>
        <p:spPr>
          <a:xfrm>
            <a:off x="5909309" y="8685213"/>
            <a:ext cx="947103"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119a68151bc_2_1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6" name="Google Shape;326;g119a68151bc_2_13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None/>
            </a:pPr>
            <a:r>
              <a:rPr lang="en-US"/>
              <a:t>On the other hand, interpreters parse code </a:t>
            </a:r>
            <a:r>
              <a:rPr lang="en-US"/>
              <a:t>line by line </a:t>
            </a:r>
            <a:r>
              <a:rPr lang="en-US"/>
              <a:t>and executes them</a:t>
            </a:r>
            <a:endParaRPr/>
          </a:p>
          <a:p>
            <a:pPr indent="0" lvl="0" marL="0" rtl="0" algn="l">
              <a:lnSpc>
                <a:spcPct val="90000"/>
              </a:lnSpc>
              <a:spcBef>
                <a:spcPts val="0"/>
              </a:spcBef>
              <a:spcAft>
                <a:spcPts val="0"/>
              </a:spcAft>
              <a:buNone/>
            </a:pPr>
            <a:r>
              <a:rPr lang="en-US"/>
              <a:t>It is easy to debug because it fails on the line which has a bug</a:t>
            </a:r>
            <a:endParaRPr/>
          </a:p>
          <a:p>
            <a:pPr indent="0" lvl="0" marL="0" rtl="0" algn="l">
              <a:lnSpc>
                <a:spcPct val="90000"/>
              </a:lnSpc>
              <a:spcBef>
                <a:spcPts val="0"/>
              </a:spcBef>
              <a:spcAft>
                <a:spcPts val="0"/>
              </a:spcAft>
              <a:buNone/>
            </a:pPr>
            <a:r>
              <a:rPr lang="en-US"/>
              <a:t>It has no compile time because you don’t have to transform or optimize it before execution</a:t>
            </a:r>
            <a:endParaRPr/>
          </a:p>
          <a:p>
            <a:pPr indent="0" lvl="0" marL="0" rtl="0" algn="l">
              <a:lnSpc>
                <a:spcPct val="90000"/>
              </a:lnSpc>
              <a:spcBef>
                <a:spcPts val="0"/>
              </a:spcBef>
              <a:spcAft>
                <a:spcPts val="0"/>
              </a:spcAft>
              <a:buNone/>
            </a:pPr>
            <a:r>
              <a:rPr lang="en-US"/>
              <a:t>But you spend time parsing and processing the code at each line while running the code, there is a lot of extra overhead as well, for example, it has to spend time figuring out the types of the javascript code so it is much more slower </a:t>
            </a:r>
            <a:endParaRPr/>
          </a:p>
          <a:p>
            <a:pPr indent="0" lvl="0" marL="0" rtl="0" algn="l">
              <a:lnSpc>
                <a:spcPct val="90000"/>
              </a:lnSpc>
              <a:spcBef>
                <a:spcPts val="0"/>
              </a:spcBef>
              <a:spcAft>
                <a:spcPts val="0"/>
              </a:spcAft>
              <a:buNone/>
            </a:pPr>
            <a:r>
              <a:t/>
            </a:r>
            <a:endParaRPr/>
          </a:p>
          <a:p>
            <a:pPr indent="0" lvl="0" marL="0" rtl="0" algn="l">
              <a:lnSpc>
                <a:spcPct val="90000"/>
              </a:lnSpc>
              <a:spcBef>
                <a:spcPts val="0"/>
              </a:spcBef>
              <a:spcAft>
                <a:spcPts val="0"/>
              </a:spcAft>
              <a:buNone/>
            </a:pPr>
            <a:r>
              <a:rPr lang="en-US"/>
              <a:t>But in reality, I would argue that compiled languages are better because you sacrifice some time to compile, then the user enjoys the efficiency and the user experience is more important</a:t>
            </a:r>
            <a:endParaRPr/>
          </a:p>
        </p:txBody>
      </p:sp>
      <p:sp>
        <p:nvSpPr>
          <p:cNvPr id="327" name="Google Shape;327;g119a68151bc_2_131:notes"/>
          <p:cNvSpPr txBox="1"/>
          <p:nvPr>
            <p:ph idx="3" type="hdr"/>
          </p:nvPr>
        </p:nvSpPr>
        <p:spPr>
          <a:xfrm>
            <a:off x="0" y="0"/>
            <a:ext cx="2971800" cy="4572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8" name="Google Shape;328;g119a68151bc_2_131:notes"/>
          <p:cNvSpPr txBox="1"/>
          <p:nvPr>
            <p:ph idx="11" type="ftr"/>
          </p:nvPr>
        </p:nvSpPr>
        <p:spPr>
          <a:xfrm>
            <a:off x="0" y="8686800"/>
            <a:ext cx="5920740" cy="355964"/>
          </a:xfrm>
          <a:prstGeom prst="rect">
            <a:avLst/>
          </a:prstGeom>
          <a:noFill/>
          <a:ln>
            <a:noFill/>
          </a:ln>
        </p:spPr>
        <p:txBody>
          <a:bodyPr anchorCtr="0" anchor="b" bIns="45700" lIns="91425" spcFirstLastPara="1" rIns="91425" wrap="square" tIns="45700">
            <a:noAutofit/>
          </a:bodyPr>
          <a:lstStyle/>
          <a:p>
            <a:pPr indent="0" lvl="0" marL="571500" rtl="0" algn="l">
              <a:spcBef>
                <a:spcPts val="0"/>
              </a:spcBef>
              <a:spcAft>
                <a:spcPts val="0"/>
              </a:spcAft>
              <a:buNone/>
            </a:pPr>
            <a:r>
              <a:rPr lang="en-US" sz="400">
                <a:solidFill>
                  <a:srgbClr val="000000"/>
                </a:solidFill>
                <a:latin typeface="Quattrocento Sans"/>
                <a:ea typeface="Quattrocento Sans"/>
                <a:cs typeface="Quattrocento Sans"/>
                <a:sym typeface="Quattrocento Sans"/>
              </a:rPr>
              <a:t>© Microsoft Corporation. All rights reserved. MICROSOFT MAKES NO WARRANTIES, EXPRESS, IMPLIED OR STATUTORY, AS TO THE INFORMATION IN THIS PRESENTATION.</a:t>
            </a:r>
            <a:endParaRPr sz="400">
              <a:solidFill>
                <a:srgbClr val="000000"/>
              </a:solidFill>
              <a:latin typeface="Quattrocento Sans"/>
              <a:ea typeface="Quattrocento Sans"/>
              <a:cs typeface="Quattrocento Sans"/>
              <a:sym typeface="Quattrocento Sans"/>
            </a:endParaRPr>
          </a:p>
        </p:txBody>
      </p:sp>
      <p:sp>
        <p:nvSpPr>
          <p:cNvPr id="329" name="Google Shape;329;g119a68151bc_2_131:notes"/>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t/>
            </a:r>
            <a:endParaRPr/>
          </a:p>
        </p:txBody>
      </p:sp>
      <p:sp>
        <p:nvSpPr>
          <p:cNvPr id="330" name="Google Shape;330;g119a68151bc_2_131:notes"/>
          <p:cNvSpPr txBox="1"/>
          <p:nvPr>
            <p:ph idx="12" type="sldNum"/>
          </p:nvPr>
        </p:nvSpPr>
        <p:spPr>
          <a:xfrm>
            <a:off x="5909309" y="8685213"/>
            <a:ext cx="947103"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119a68151bc_2_14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8" name="Google Shape;338;g119a68151bc_2_14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None/>
            </a:pPr>
            <a:r>
              <a:rPr lang="en-US"/>
              <a:t>So Javascript is an interpreted language</a:t>
            </a:r>
            <a:endParaRPr/>
          </a:p>
          <a:p>
            <a:pPr indent="0" lvl="0" marL="0" rtl="0" algn="l">
              <a:lnSpc>
                <a:spcPct val="90000"/>
              </a:lnSpc>
              <a:spcBef>
                <a:spcPts val="0"/>
              </a:spcBef>
              <a:spcAft>
                <a:spcPts val="0"/>
              </a:spcAft>
              <a:buNone/>
            </a:pPr>
            <a:r>
              <a:rPr lang="en-US"/>
              <a:t>You can just take it as a fact that there is a virtual machine in your browser that can parse javascript</a:t>
            </a:r>
            <a:endParaRPr/>
          </a:p>
          <a:p>
            <a:pPr indent="0" lvl="0" marL="0" rtl="0" algn="l">
              <a:lnSpc>
                <a:spcPct val="90000"/>
              </a:lnSpc>
              <a:spcBef>
                <a:spcPts val="0"/>
              </a:spcBef>
              <a:spcAft>
                <a:spcPts val="0"/>
              </a:spcAft>
              <a:buNone/>
            </a:pPr>
            <a:r>
              <a:t/>
            </a:r>
            <a:endParaRPr/>
          </a:p>
          <a:p>
            <a:pPr indent="0" lvl="0" marL="0" rtl="0" algn="l">
              <a:lnSpc>
                <a:spcPct val="90000"/>
              </a:lnSpc>
              <a:spcBef>
                <a:spcPts val="0"/>
              </a:spcBef>
              <a:spcAft>
                <a:spcPts val="0"/>
              </a:spcAft>
              <a:buNone/>
            </a:pPr>
            <a:r>
              <a:rPr lang="en-US"/>
              <a:t>Here is a diagram of the JavaScript running in the browser as an interpreted language, it shows the combined time taken for each phase, not the process and steps.</a:t>
            </a:r>
            <a:endParaRPr/>
          </a:p>
          <a:p>
            <a:pPr indent="0" lvl="0" marL="0" rtl="0" algn="l">
              <a:lnSpc>
                <a:spcPct val="90000"/>
              </a:lnSpc>
              <a:spcBef>
                <a:spcPts val="0"/>
              </a:spcBef>
              <a:spcAft>
                <a:spcPts val="0"/>
              </a:spcAft>
              <a:buNone/>
            </a:pPr>
            <a:r>
              <a:rPr lang="en-US"/>
              <a:t>Just a note, the diagrams here and in the next slides do not fully describe the process precisely but it is meant to give a high level idea.</a:t>
            </a:r>
            <a:endParaRPr/>
          </a:p>
          <a:p>
            <a:pPr indent="0" lvl="0" marL="0" rtl="0" algn="l">
              <a:lnSpc>
                <a:spcPct val="90000"/>
              </a:lnSpc>
              <a:spcBef>
                <a:spcPts val="0"/>
              </a:spcBef>
              <a:spcAft>
                <a:spcPts val="0"/>
              </a:spcAft>
              <a:buNone/>
            </a:pPr>
            <a:r>
              <a:t/>
            </a:r>
            <a:endParaRPr>
              <a:latin typeface="Arial"/>
              <a:ea typeface="Arial"/>
              <a:cs typeface="Arial"/>
              <a:sym typeface="Arial"/>
            </a:endParaRPr>
          </a:p>
          <a:p>
            <a:pPr indent="0" lvl="0" marL="0" rtl="0" algn="l">
              <a:lnSpc>
                <a:spcPct val="90000"/>
              </a:lnSpc>
              <a:spcBef>
                <a:spcPts val="0"/>
              </a:spcBef>
              <a:spcAft>
                <a:spcPts val="0"/>
              </a:spcAft>
              <a:buNone/>
            </a:pPr>
            <a:r>
              <a:rPr lang="en-US"/>
              <a:t>At each line, you parse the code, then spend a long time executing. The garbage collection here is what makes JavaScript safe</a:t>
            </a:r>
            <a:endParaRPr/>
          </a:p>
          <a:p>
            <a:pPr indent="0" lvl="0" marL="0" rtl="0" algn="l">
              <a:lnSpc>
                <a:spcPct val="90000"/>
              </a:lnSpc>
              <a:spcBef>
                <a:spcPts val="0"/>
              </a:spcBef>
              <a:spcAft>
                <a:spcPts val="0"/>
              </a:spcAft>
              <a:buNone/>
            </a:pPr>
            <a:r>
              <a:t/>
            </a:r>
            <a:endParaRPr/>
          </a:p>
          <a:p>
            <a:pPr indent="0" lvl="0" marL="0" rtl="0" algn="l">
              <a:lnSpc>
                <a:spcPct val="90000"/>
              </a:lnSpc>
              <a:spcBef>
                <a:spcPts val="0"/>
              </a:spcBef>
              <a:spcAft>
                <a:spcPts val="0"/>
              </a:spcAft>
              <a:buNone/>
            </a:pPr>
            <a:r>
              <a:rPr lang="en-US"/>
              <a:t>Obviously, this was too long, so software engineers came up with a different approach</a:t>
            </a:r>
            <a:endParaRPr/>
          </a:p>
        </p:txBody>
      </p:sp>
      <p:sp>
        <p:nvSpPr>
          <p:cNvPr id="339" name="Google Shape;339;g119a68151bc_2_142:notes"/>
          <p:cNvSpPr txBox="1"/>
          <p:nvPr>
            <p:ph idx="3" type="hdr"/>
          </p:nvPr>
        </p:nvSpPr>
        <p:spPr>
          <a:xfrm>
            <a:off x="0" y="0"/>
            <a:ext cx="2971800" cy="4572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0" name="Google Shape;340;g119a68151bc_2_142:notes"/>
          <p:cNvSpPr txBox="1"/>
          <p:nvPr>
            <p:ph idx="11" type="ftr"/>
          </p:nvPr>
        </p:nvSpPr>
        <p:spPr>
          <a:xfrm>
            <a:off x="0" y="8686800"/>
            <a:ext cx="5920740" cy="355964"/>
          </a:xfrm>
          <a:prstGeom prst="rect">
            <a:avLst/>
          </a:prstGeom>
          <a:noFill/>
          <a:ln>
            <a:noFill/>
          </a:ln>
        </p:spPr>
        <p:txBody>
          <a:bodyPr anchorCtr="0" anchor="b" bIns="45700" lIns="91425" spcFirstLastPara="1" rIns="91425" wrap="square" tIns="45700">
            <a:noAutofit/>
          </a:bodyPr>
          <a:lstStyle/>
          <a:p>
            <a:pPr indent="0" lvl="0" marL="571500" rtl="0" algn="l">
              <a:spcBef>
                <a:spcPts val="0"/>
              </a:spcBef>
              <a:spcAft>
                <a:spcPts val="0"/>
              </a:spcAft>
              <a:buNone/>
            </a:pPr>
            <a:r>
              <a:rPr lang="en-US" sz="400">
                <a:solidFill>
                  <a:srgbClr val="000000"/>
                </a:solidFill>
                <a:latin typeface="Quattrocento Sans"/>
                <a:ea typeface="Quattrocento Sans"/>
                <a:cs typeface="Quattrocento Sans"/>
                <a:sym typeface="Quattrocento Sans"/>
              </a:rPr>
              <a:t>© Microsoft Corporation. All rights reserved. MICROSOFT MAKES NO WARRANTIES, EXPRESS, IMPLIED OR STATUTORY, AS TO THE INFORMATION IN THIS PRESENTATION.</a:t>
            </a:r>
            <a:endParaRPr sz="400">
              <a:solidFill>
                <a:srgbClr val="000000"/>
              </a:solidFill>
              <a:latin typeface="Quattrocento Sans"/>
              <a:ea typeface="Quattrocento Sans"/>
              <a:cs typeface="Quattrocento Sans"/>
              <a:sym typeface="Quattrocento Sans"/>
            </a:endParaRPr>
          </a:p>
        </p:txBody>
      </p:sp>
      <p:sp>
        <p:nvSpPr>
          <p:cNvPr id="341" name="Google Shape;341;g119a68151bc_2_142:notes"/>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t/>
            </a:r>
            <a:endParaRPr/>
          </a:p>
        </p:txBody>
      </p:sp>
      <p:sp>
        <p:nvSpPr>
          <p:cNvPr id="342" name="Google Shape;342;g119a68151bc_2_142:notes"/>
          <p:cNvSpPr txBox="1"/>
          <p:nvPr>
            <p:ph idx="12" type="sldNum"/>
          </p:nvPr>
        </p:nvSpPr>
        <p:spPr>
          <a:xfrm>
            <a:off x="5909309" y="8685213"/>
            <a:ext cx="947103"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119a68151bc_2_15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9" name="Google Shape;349;g119a68151bc_2_15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None/>
            </a:pPr>
            <a:r>
              <a:rPr lang="en-US"/>
              <a:t>In modern browsers, we have  JIT compilers which sped up the process. </a:t>
            </a:r>
            <a:endParaRPr/>
          </a:p>
          <a:p>
            <a:pPr indent="0" lvl="0" marL="0" rtl="0" algn="l">
              <a:lnSpc>
                <a:spcPct val="90000"/>
              </a:lnSpc>
              <a:spcBef>
                <a:spcPts val="0"/>
              </a:spcBef>
              <a:spcAft>
                <a:spcPts val="0"/>
              </a:spcAft>
              <a:buNone/>
            </a:pPr>
            <a:r>
              <a:rPr lang="en-US"/>
              <a:t>I’m just going to explain this briefly, you can think of it as an interpreter that finds code that is frequently repeated, compiles them and saves the compiled code in a table </a:t>
            </a:r>
            <a:endParaRPr/>
          </a:p>
          <a:p>
            <a:pPr indent="0" lvl="0" marL="0" rtl="0" algn="l">
              <a:lnSpc>
                <a:spcPct val="90000"/>
              </a:lnSpc>
              <a:spcBef>
                <a:spcPts val="0"/>
              </a:spcBef>
              <a:spcAft>
                <a:spcPts val="0"/>
              </a:spcAft>
              <a:buNone/>
            </a:pPr>
            <a:r>
              <a:rPr lang="en-US"/>
              <a:t>so that when it parses the same line again, it just uses the stored compiled code.</a:t>
            </a:r>
            <a:endParaRPr/>
          </a:p>
          <a:p>
            <a:pPr indent="0" lvl="0" marL="0" rtl="0" algn="l">
              <a:lnSpc>
                <a:spcPct val="90000"/>
              </a:lnSpc>
              <a:spcBef>
                <a:spcPts val="0"/>
              </a:spcBef>
              <a:spcAft>
                <a:spcPts val="0"/>
              </a:spcAft>
              <a:buNone/>
            </a:pPr>
            <a:r>
              <a:rPr lang="en-US"/>
              <a:t>Kind of like memoization for dynamic programming, you save the results somewhere so you don’t have to recompute them again.</a:t>
            </a:r>
            <a:endParaRPr/>
          </a:p>
          <a:p>
            <a:pPr indent="0" lvl="0" marL="0" rtl="0" algn="l">
              <a:lnSpc>
                <a:spcPct val="90000"/>
              </a:lnSpc>
              <a:spcBef>
                <a:spcPts val="0"/>
              </a:spcBef>
              <a:spcAft>
                <a:spcPts val="0"/>
              </a:spcAft>
              <a:buNone/>
            </a:pPr>
            <a:r>
              <a:t/>
            </a:r>
            <a:endParaRPr/>
          </a:p>
          <a:p>
            <a:pPr indent="0" lvl="0" marL="0" rtl="0" algn="l">
              <a:lnSpc>
                <a:spcPct val="90000"/>
              </a:lnSpc>
              <a:spcBef>
                <a:spcPts val="0"/>
              </a:spcBef>
              <a:spcAft>
                <a:spcPts val="0"/>
              </a:spcAft>
              <a:buNone/>
            </a:pPr>
            <a:r>
              <a:rPr lang="en-US"/>
              <a:t>Explain the example</a:t>
            </a:r>
            <a:endParaRPr/>
          </a:p>
        </p:txBody>
      </p:sp>
      <p:sp>
        <p:nvSpPr>
          <p:cNvPr id="350" name="Google Shape;350;g119a68151bc_2_152:notes"/>
          <p:cNvSpPr txBox="1"/>
          <p:nvPr>
            <p:ph idx="3" type="hdr"/>
          </p:nvPr>
        </p:nvSpPr>
        <p:spPr>
          <a:xfrm>
            <a:off x="0" y="0"/>
            <a:ext cx="2971800" cy="4572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1" name="Google Shape;351;g119a68151bc_2_152:notes"/>
          <p:cNvSpPr txBox="1"/>
          <p:nvPr>
            <p:ph idx="11" type="ftr"/>
          </p:nvPr>
        </p:nvSpPr>
        <p:spPr>
          <a:xfrm>
            <a:off x="0" y="8686800"/>
            <a:ext cx="5920740" cy="355964"/>
          </a:xfrm>
          <a:prstGeom prst="rect">
            <a:avLst/>
          </a:prstGeom>
          <a:noFill/>
          <a:ln>
            <a:noFill/>
          </a:ln>
        </p:spPr>
        <p:txBody>
          <a:bodyPr anchorCtr="0" anchor="b" bIns="45700" lIns="91425" spcFirstLastPara="1" rIns="91425" wrap="square" tIns="45700">
            <a:noAutofit/>
          </a:bodyPr>
          <a:lstStyle/>
          <a:p>
            <a:pPr indent="0" lvl="0" marL="571500" rtl="0" algn="l">
              <a:spcBef>
                <a:spcPts val="0"/>
              </a:spcBef>
              <a:spcAft>
                <a:spcPts val="0"/>
              </a:spcAft>
              <a:buNone/>
            </a:pPr>
            <a:r>
              <a:rPr lang="en-US" sz="400">
                <a:solidFill>
                  <a:srgbClr val="000000"/>
                </a:solidFill>
                <a:latin typeface="Quattrocento Sans"/>
                <a:ea typeface="Quattrocento Sans"/>
                <a:cs typeface="Quattrocento Sans"/>
                <a:sym typeface="Quattrocento Sans"/>
              </a:rPr>
              <a:t>© Microsoft Corporation. All rights reserved. MICROSOFT MAKES NO WARRANTIES, EXPRESS, IMPLIED OR STATUTORY, AS TO THE INFORMATION IN THIS PRESENTATION.</a:t>
            </a:r>
            <a:endParaRPr sz="400">
              <a:solidFill>
                <a:srgbClr val="000000"/>
              </a:solidFill>
              <a:latin typeface="Quattrocento Sans"/>
              <a:ea typeface="Quattrocento Sans"/>
              <a:cs typeface="Quattrocento Sans"/>
              <a:sym typeface="Quattrocento Sans"/>
            </a:endParaRPr>
          </a:p>
        </p:txBody>
      </p:sp>
      <p:sp>
        <p:nvSpPr>
          <p:cNvPr id="352" name="Google Shape;352;g119a68151bc_2_152:notes"/>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t/>
            </a:r>
            <a:endParaRPr/>
          </a:p>
        </p:txBody>
      </p:sp>
      <p:sp>
        <p:nvSpPr>
          <p:cNvPr id="353" name="Google Shape;353;g119a68151bc_2_152:notes"/>
          <p:cNvSpPr txBox="1"/>
          <p:nvPr>
            <p:ph idx="12" type="sldNum"/>
          </p:nvPr>
        </p:nvSpPr>
        <p:spPr>
          <a:xfrm>
            <a:off x="5909309" y="8685213"/>
            <a:ext cx="947103"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119a68151bc_2_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5" name="Google Shape;155;g119a68151bc_2_1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None/>
            </a:pPr>
            <a:r>
              <a:t/>
            </a:r>
            <a:endParaRPr/>
          </a:p>
        </p:txBody>
      </p:sp>
      <p:sp>
        <p:nvSpPr>
          <p:cNvPr id="156" name="Google Shape;156;g119a68151bc_2_12:notes"/>
          <p:cNvSpPr txBox="1"/>
          <p:nvPr>
            <p:ph idx="3" type="hdr"/>
          </p:nvPr>
        </p:nvSpPr>
        <p:spPr>
          <a:xfrm>
            <a:off x="0" y="0"/>
            <a:ext cx="2971800" cy="4572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7" name="Google Shape;157;g119a68151bc_2_12:notes"/>
          <p:cNvSpPr txBox="1"/>
          <p:nvPr>
            <p:ph idx="11" type="ftr"/>
          </p:nvPr>
        </p:nvSpPr>
        <p:spPr>
          <a:xfrm>
            <a:off x="0" y="8686800"/>
            <a:ext cx="5920740" cy="355964"/>
          </a:xfrm>
          <a:prstGeom prst="rect">
            <a:avLst/>
          </a:prstGeom>
          <a:noFill/>
          <a:ln>
            <a:noFill/>
          </a:ln>
        </p:spPr>
        <p:txBody>
          <a:bodyPr anchorCtr="0" anchor="b" bIns="45700" lIns="91425" spcFirstLastPara="1" rIns="91425" wrap="square" tIns="45700">
            <a:noAutofit/>
          </a:bodyPr>
          <a:lstStyle/>
          <a:p>
            <a:pPr indent="0" lvl="0" marL="571500" rtl="0" algn="l">
              <a:spcBef>
                <a:spcPts val="0"/>
              </a:spcBef>
              <a:spcAft>
                <a:spcPts val="0"/>
              </a:spcAft>
              <a:buNone/>
            </a:pPr>
            <a:r>
              <a:rPr lang="en-US" sz="400">
                <a:solidFill>
                  <a:srgbClr val="000000"/>
                </a:solidFill>
                <a:latin typeface="Quattrocento Sans"/>
                <a:ea typeface="Quattrocento Sans"/>
                <a:cs typeface="Quattrocento Sans"/>
                <a:sym typeface="Quattrocento Sans"/>
              </a:rPr>
              <a:t>© Microsoft Corporation. All rights reserved. MICROSOFT MAKES NO WARRANTIES, EXPRESS, IMPLIED OR STATUTORY, AS TO THE INFORMATION IN THIS PRESENTATION.</a:t>
            </a:r>
            <a:endParaRPr sz="400">
              <a:solidFill>
                <a:srgbClr val="000000"/>
              </a:solidFill>
              <a:latin typeface="Quattrocento Sans"/>
              <a:ea typeface="Quattrocento Sans"/>
              <a:cs typeface="Quattrocento Sans"/>
              <a:sym typeface="Quattrocento Sans"/>
            </a:endParaRPr>
          </a:p>
        </p:txBody>
      </p:sp>
      <p:sp>
        <p:nvSpPr>
          <p:cNvPr id="158" name="Google Shape;158;g119a68151bc_2_12:notes"/>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t/>
            </a:r>
            <a:endParaRPr/>
          </a:p>
        </p:txBody>
      </p:sp>
      <p:sp>
        <p:nvSpPr>
          <p:cNvPr id="159" name="Google Shape;159;g119a68151bc_2_12:notes"/>
          <p:cNvSpPr txBox="1"/>
          <p:nvPr>
            <p:ph idx="12" type="sldNum"/>
          </p:nvPr>
        </p:nvSpPr>
        <p:spPr>
          <a:xfrm>
            <a:off x="5909309" y="8685213"/>
            <a:ext cx="947103"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119a68151bc_2_17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0" name="Google Shape;360;g119a68151bc_2_17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None/>
            </a:pPr>
            <a:r>
              <a:rPr lang="en-US"/>
              <a:t>As a result the diagram would be something more like this, the path is definitely a lot shorter and faster. </a:t>
            </a:r>
            <a:endParaRPr/>
          </a:p>
          <a:p>
            <a:pPr indent="0" lvl="0" marL="0" rtl="0" algn="l">
              <a:lnSpc>
                <a:spcPct val="90000"/>
              </a:lnSpc>
              <a:spcBef>
                <a:spcPts val="0"/>
              </a:spcBef>
              <a:spcAft>
                <a:spcPts val="0"/>
              </a:spcAft>
              <a:buNone/>
            </a:pPr>
            <a:r>
              <a:rPr lang="en-US"/>
              <a:t>This is fast enough for most applications we write nowadays, but then again we are writing larger applications day by day, so we need something more efficient</a:t>
            </a:r>
            <a:endParaRPr/>
          </a:p>
        </p:txBody>
      </p:sp>
      <p:sp>
        <p:nvSpPr>
          <p:cNvPr id="361" name="Google Shape;361;g119a68151bc_2_177:notes"/>
          <p:cNvSpPr txBox="1"/>
          <p:nvPr>
            <p:ph idx="3" type="hdr"/>
          </p:nvPr>
        </p:nvSpPr>
        <p:spPr>
          <a:xfrm>
            <a:off x="0" y="0"/>
            <a:ext cx="2971800" cy="4572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2" name="Google Shape;362;g119a68151bc_2_177:notes"/>
          <p:cNvSpPr txBox="1"/>
          <p:nvPr>
            <p:ph idx="11" type="ftr"/>
          </p:nvPr>
        </p:nvSpPr>
        <p:spPr>
          <a:xfrm>
            <a:off x="0" y="8686800"/>
            <a:ext cx="5920740" cy="355964"/>
          </a:xfrm>
          <a:prstGeom prst="rect">
            <a:avLst/>
          </a:prstGeom>
          <a:noFill/>
          <a:ln>
            <a:noFill/>
          </a:ln>
        </p:spPr>
        <p:txBody>
          <a:bodyPr anchorCtr="0" anchor="b" bIns="45700" lIns="91425" spcFirstLastPara="1" rIns="91425" wrap="square" tIns="45700">
            <a:noAutofit/>
          </a:bodyPr>
          <a:lstStyle/>
          <a:p>
            <a:pPr indent="0" lvl="0" marL="571500" rtl="0" algn="l">
              <a:spcBef>
                <a:spcPts val="0"/>
              </a:spcBef>
              <a:spcAft>
                <a:spcPts val="0"/>
              </a:spcAft>
              <a:buNone/>
            </a:pPr>
            <a:r>
              <a:rPr lang="en-US" sz="400">
                <a:solidFill>
                  <a:srgbClr val="000000"/>
                </a:solidFill>
                <a:latin typeface="Quattrocento Sans"/>
                <a:ea typeface="Quattrocento Sans"/>
                <a:cs typeface="Quattrocento Sans"/>
                <a:sym typeface="Quattrocento Sans"/>
              </a:rPr>
              <a:t>© Microsoft Corporation. All rights reserved. MICROSOFT MAKES NO WARRANTIES, EXPRESS, IMPLIED OR STATUTORY, AS TO THE INFORMATION IN THIS PRESENTATION.</a:t>
            </a:r>
            <a:endParaRPr sz="400">
              <a:solidFill>
                <a:srgbClr val="000000"/>
              </a:solidFill>
              <a:latin typeface="Quattrocento Sans"/>
              <a:ea typeface="Quattrocento Sans"/>
              <a:cs typeface="Quattrocento Sans"/>
              <a:sym typeface="Quattrocento Sans"/>
            </a:endParaRPr>
          </a:p>
        </p:txBody>
      </p:sp>
      <p:sp>
        <p:nvSpPr>
          <p:cNvPr id="363" name="Google Shape;363;g119a68151bc_2_177:notes"/>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t/>
            </a:r>
            <a:endParaRPr/>
          </a:p>
        </p:txBody>
      </p:sp>
      <p:sp>
        <p:nvSpPr>
          <p:cNvPr id="364" name="Google Shape;364;g119a68151bc_2_177:notes"/>
          <p:cNvSpPr txBox="1"/>
          <p:nvPr>
            <p:ph idx="12" type="sldNum"/>
          </p:nvPr>
        </p:nvSpPr>
        <p:spPr>
          <a:xfrm>
            <a:off x="5909309" y="8685213"/>
            <a:ext cx="947103"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119cfb754ac_0_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1" name="Google Shape;371;g119cfb754ac_0_2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None/>
            </a:pPr>
            <a:r>
              <a:rPr lang="en-US"/>
              <a:t>Maybe we can just use server side rendering, it is fast right? It is actually a viable solution but the bottleneck is the network latency and you would also need to configure a server.</a:t>
            </a:r>
            <a:endParaRPr/>
          </a:p>
          <a:p>
            <a:pPr indent="0" lvl="0" marL="0" rtl="0" algn="l">
              <a:lnSpc>
                <a:spcPct val="90000"/>
              </a:lnSpc>
              <a:spcBef>
                <a:spcPts val="0"/>
              </a:spcBef>
              <a:spcAft>
                <a:spcPts val="0"/>
              </a:spcAft>
              <a:buNone/>
            </a:pPr>
            <a:r>
              <a:rPr lang="en-US"/>
              <a:t>But let’s look for another solution</a:t>
            </a:r>
            <a:endParaRPr/>
          </a:p>
        </p:txBody>
      </p:sp>
      <p:sp>
        <p:nvSpPr>
          <p:cNvPr id="372" name="Google Shape;372;g119cfb754ac_0_24:notes"/>
          <p:cNvSpPr txBox="1"/>
          <p:nvPr>
            <p:ph idx="3" type="hdr"/>
          </p:nvPr>
        </p:nvSpPr>
        <p:spPr>
          <a:xfrm>
            <a:off x="0" y="0"/>
            <a:ext cx="2971800" cy="4572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3" name="Google Shape;373;g119cfb754ac_0_24:notes"/>
          <p:cNvSpPr txBox="1"/>
          <p:nvPr>
            <p:ph idx="11" type="ftr"/>
          </p:nvPr>
        </p:nvSpPr>
        <p:spPr>
          <a:xfrm>
            <a:off x="0" y="8686800"/>
            <a:ext cx="5920800" cy="356100"/>
          </a:xfrm>
          <a:prstGeom prst="rect">
            <a:avLst/>
          </a:prstGeom>
          <a:noFill/>
          <a:ln>
            <a:noFill/>
          </a:ln>
        </p:spPr>
        <p:txBody>
          <a:bodyPr anchorCtr="0" anchor="b" bIns="45700" lIns="91425" spcFirstLastPara="1" rIns="91425" wrap="square" tIns="45700">
            <a:noAutofit/>
          </a:bodyPr>
          <a:lstStyle/>
          <a:p>
            <a:pPr indent="0" lvl="0" marL="571500" rtl="0" algn="l">
              <a:spcBef>
                <a:spcPts val="0"/>
              </a:spcBef>
              <a:spcAft>
                <a:spcPts val="0"/>
              </a:spcAft>
              <a:buNone/>
            </a:pPr>
            <a:r>
              <a:rPr lang="en-US" sz="400">
                <a:solidFill>
                  <a:srgbClr val="000000"/>
                </a:solidFill>
                <a:latin typeface="Quattrocento Sans"/>
                <a:ea typeface="Quattrocento Sans"/>
                <a:cs typeface="Quattrocento Sans"/>
                <a:sym typeface="Quattrocento Sans"/>
              </a:rPr>
              <a:t>© Microsoft Corporation. All rights reserved. MICROSOFT MAKES NO WARRANTIES, EXPRESS, IMPLIED OR STATUTORY, AS TO THE INFORMATION IN THIS PRESENTATION.</a:t>
            </a:r>
            <a:endParaRPr sz="400">
              <a:solidFill>
                <a:srgbClr val="000000"/>
              </a:solidFill>
              <a:latin typeface="Quattrocento Sans"/>
              <a:ea typeface="Quattrocento Sans"/>
              <a:cs typeface="Quattrocento Sans"/>
              <a:sym typeface="Quattrocento Sans"/>
            </a:endParaRPr>
          </a:p>
        </p:txBody>
      </p:sp>
      <p:sp>
        <p:nvSpPr>
          <p:cNvPr id="374" name="Google Shape;374;g119cfb754ac_0_24:notes"/>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t/>
            </a:r>
            <a:endParaRPr/>
          </a:p>
        </p:txBody>
      </p:sp>
      <p:sp>
        <p:nvSpPr>
          <p:cNvPr id="375" name="Google Shape;375;g119cfb754ac_0_24:notes"/>
          <p:cNvSpPr txBox="1"/>
          <p:nvPr>
            <p:ph idx="12" type="sldNum"/>
          </p:nvPr>
        </p:nvSpPr>
        <p:spPr>
          <a:xfrm>
            <a:off x="5909309" y="8685213"/>
            <a:ext cx="9471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119a68151bc_2_2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2" name="Google Shape;382;g119a68151bc_2_21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None/>
            </a:pPr>
            <a:r>
              <a:rPr lang="en-US"/>
              <a:t>So think about this, what if we can just compile code for the browser, then we wouldn’t have to go through the jit process, this will save a lot of time and solve the performance issue</a:t>
            </a:r>
            <a:endParaRPr/>
          </a:p>
          <a:p>
            <a:pPr indent="0" lvl="0" marL="0" rtl="0" algn="l">
              <a:lnSpc>
                <a:spcPct val="90000"/>
              </a:lnSpc>
              <a:spcBef>
                <a:spcPts val="0"/>
              </a:spcBef>
              <a:spcAft>
                <a:spcPts val="0"/>
              </a:spcAft>
              <a:buNone/>
            </a:pPr>
            <a:r>
              <a:rPr lang="en-US"/>
              <a:t>Furthermore, what if we make this compilation available from other languages as well</a:t>
            </a:r>
            <a:endParaRPr/>
          </a:p>
        </p:txBody>
      </p:sp>
      <p:sp>
        <p:nvSpPr>
          <p:cNvPr id="383" name="Google Shape;383;g119a68151bc_2_217:notes"/>
          <p:cNvSpPr txBox="1"/>
          <p:nvPr>
            <p:ph idx="3" type="hdr"/>
          </p:nvPr>
        </p:nvSpPr>
        <p:spPr>
          <a:xfrm>
            <a:off x="0" y="0"/>
            <a:ext cx="2971800" cy="4572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4" name="Google Shape;384;g119a68151bc_2_217:notes"/>
          <p:cNvSpPr txBox="1"/>
          <p:nvPr>
            <p:ph idx="11" type="ftr"/>
          </p:nvPr>
        </p:nvSpPr>
        <p:spPr>
          <a:xfrm>
            <a:off x="0" y="8686800"/>
            <a:ext cx="5920740" cy="355964"/>
          </a:xfrm>
          <a:prstGeom prst="rect">
            <a:avLst/>
          </a:prstGeom>
          <a:noFill/>
          <a:ln>
            <a:noFill/>
          </a:ln>
        </p:spPr>
        <p:txBody>
          <a:bodyPr anchorCtr="0" anchor="b" bIns="45700" lIns="91425" spcFirstLastPara="1" rIns="91425" wrap="square" tIns="45700">
            <a:noAutofit/>
          </a:bodyPr>
          <a:lstStyle/>
          <a:p>
            <a:pPr indent="0" lvl="0" marL="571500" rtl="0" algn="l">
              <a:spcBef>
                <a:spcPts val="0"/>
              </a:spcBef>
              <a:spcAft>
                <a:spcPts val="0"/>
              </a:spcAft>
              <a:buNone/>
            </a:pPr>
            <a:r>
              <a:rPr lang="en-US" sz="400">
                <a:solidFill>
                  <a:srgbClr val="000000"/>
                </a:solidFill>
                <a:latin typeface="Quattrocento Sans"/>
                <a:ea typeface="Quattrocento Sans"/>
                <a:cs typeface="Quattrocento Sans"/>
                <a:sym typeface="Quattrocento Sans"/>
              </a:rPr>
              <a:t>© Microsoft Corporation. All rights reserved. MICROSOFT MAKES NO WARRANTIES, EXPRESS, IMPLIED OR STATUTORY, AS TO THE INFORMATION IN THIS PRESENTATION.</a:t>
            </a:r>
            <a:endParaRPr sz="400">
              <a:solidFill>
                <a:srgbClr val="000000"/>
              </a:solidFill>
              <a:latin typeface="Quattrocento Sans"/>
              <a:ea typeface="Quattrocento Sans"/>
              <a:cs typeface="Quattrocento Sans"/>
              <a:sym typeface="Quattrocento Sans"/>
            </a:endParaRPr>
          </a:p>
        </p:txBody>
      </p:sp>
      <p:sp>
        <p:nvSpPr>
          <p:cNvPr id="385" name="Google Shape;385;g119a68151bc_2_217:notes"/>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t/>
            </a:r>
            <a:endParaRPr/>
          </a:p>
        </p:txBody>
      </p:sp>
      <p:sp>
        <p:nvSpPr>
          <p:cNvPr id="386" name="Google Shape;386;g119a68151bc_2_217:notes"/>
          <p:cNvSpPr txBox="1"/>
          <p:nvPr>
            <p:ph idx="12" type="sldNum"/>
          </p:nvPr>
        </p:nvSpPr>
        <p:spPr>
          <a:xfrm>
            <a:off x="5909309" y="8685213"/>
            <a:ext cx="947103"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119cfb754ac_0_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3" name="Google Shape;393;g119cfb754ac_0_3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None/>
            </a:pPr>
            <a:r>
              <a:rPr lang="en-US"/>
              <a:t>That is exactly what web assembly is about</a:t>
            </a:r>
            <a:endParaRPr/>
          </a:p>
        </p:txBody>
      </p:sp>
      <p:sp>
        <p:nvSpPr>
          <p:cNvPr id="394" name="Google Shape;394;g119cfb754ac_0_35:notes"/>
          <p:cNvSpPr txBox="1"/>
          <p:nvPr>
            <p:ph idx="3" type="hdr"/>
          </p:nvPr>
        </p:nvSpPr>
        <p:spPr>
          <a:xfrm>
            <a:off x="0" y="0"/>
            <a:ext cx="2971800" cy="4572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5" name="Google Shape;395;g119cfb754ac_0_35:notes"/>
          <p:cNvSpPr txBox="1"/>
          <p:nvPr>
            <p:ph idx="11" type="ftr"/>
          </p:nvPr>
        </p:nvSpPr>
        <p:spPr>
          <a:xfrm>
            <a:off x="0" y="8686800"/>
            <a:ext cx="5920800" cy="356100"/>
          </a:xfrm>
          <a:prstGeom prst="rect">
            <a:avLst/>
          </a:prstGeom>
          <a:noFill/>
          <a:ln>
            <a:noFill/>
          </a:ln>
        </p:spPr>
        <p:txBody>
          <a:bodyPr anchorCtr="0" anchor="b" bIns="45700" lIns="91425" spcFirstLastPara="1" rIns="91425" wrap="square" tIns="45700">
            <a:noAutofit/>
          </a:bodyPr>
          <a:lstStyle/>
          <a:p>
            <a:pPr indent="0" lvl="0" marL="571500" rtl="0" algn="l">
              <a:spcBef>
                <a:spcPts val="0"/>
              </a:spcBef>
              <a:spcAft>
                <a:spcPts val="0"/>
              </a:spcAft>
              <a:buNone/>
            </a:pPr>
            <a:r>
              <a:rPr lang="en-US" sz="400">
                <a:solidFill>
                  <a:srgbClr val="000000"/>
                </a:solidFill>
                <a:latin typeface="Quattrocento Sans"/>
                <a:ea typeface="Quattrocento Sans"/>
                <a:cs typeface="Quattrocento Sans"/>
                <a:sym typeface="Quattrocento Sans"/>
              </a:rPr>
              <a:t>© Microsoft Corporation. All rights reserved. MICROSOFT MAKES NO WARRANTIES, EXPRESS, IMPLIED OR STATUTORY, AS TO THE INFORMATION IN THIS PRESENTATION.</a:t>
            </a:r>
            <a:endParaRPr sz="400">
              <a:solidFill>
                <a:srgbClr val="000000"/>
              </a:solidFill>
              <a:latin typeface="Quattrocento Sans"/>
              <a:ea typeface="Quattrocento Sans"/>
              <a:cs typeface="Quattrocento Sans"/>
              <a:sym typeface="Quattrocento Sans"/>
            </a:endParaRPr>
          </a:p>
        </p:txBody>
      </p:sp>
      <p:sp>
        <p:nvSpPr>
          <p:cNvPr id="396" name="Google Shape;396;g119cfb754ac_0_35:notes"/>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t/>
            </a:r>
            <a:endParaRPr/>
          </a:p>
        </p:txBody>
      </p:sp>
      <p:sp>
        <p:nvSpPr>
          <p:cNvPr id="397" name="Google Shape;397;g119cfb754ac_0_35:notes"/>
          <p:cNvSpPr txBox="1"/>
          <p:nvPr>
            <p:ph idx="12" type="sldNum"/>
          </p:nvPr>
        </p:nvSpPr>
        <p:spPr>
          <a:xfrm>
            <a:off x="5909309" y="8685213"/>
            <a:ext cx="9471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11ec62b850f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4" name="Google Shape;404;g11ec62b850f_0_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None/>
            </a:pPr>
            <a:r>
              <a:rPr lang="en-US"/>
              <a:t>it is a new web standard just like html css and js. Key thing to </a:t>
            </a:r>
            <a:r>
              <a:rPr lang="en-US"/>
              <a:t>note</a:t>
            </a:r>
            <a:r>
              <a:rPr lang="en-US"/>
              <a:t> is that this is a </a:t>
            </a:r>
            <a:r>
              <a:rPr lang="en-US"/>
              <a:t>standard, which means that browsers should have support for this by default. This is quite an important event, because the last web standard was made in 1997 which is more than 20 years ago. Wasm was made a web standard in 2019, so it is still quite new but growing rapidly</a:t>
            </a:r>
            <a:endParaRPr/>
          </a:p>
        </p:txBody>
      </p:sp>
      <p:sp>
        <p:nvSpPr>
          <p:cNvPr id="405" name="Google Shape;405;g11ec62b850f_0_0:notes"/>
          <p:cNvSpPr txBox="1"/>
          <p:nvPr>
            <p:ph idx="3" type="hdr"/>
          </p:nvPr>
        </p:nvSpPr>
        <p:spPr>
          <a:xfrm>
            <a:off x="0" y="0"/>
            <a:ext cx="2971800" cy="4572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6" name="Google Shape;406;g11ec62b850f_0_0:notes"/>
          <p:cNvSpPr txBox="1"/>
          <p:nvPr>
            <p:ph idx="11" type="ftr"/>
          </p:nvPr>
        </p:nvSpPr>
        <p:spPr>
          <a:xfrm>
            <a:off x="0" y="8686800"/>
            <a:ext cx="5920800" cy="356100"/>
          </a:xfrm>
          <a:prstGeom prst="rect">
            <a:avLst/>
          </a:prstGeom>
          <a:noFill/>
          <a:ln>
            <a:noFill/>
          </a:ln>
        </p:spPr>
        <p:txBody>
          <a:bodyPr anchorCtr="0" anchor="b" bIns="45700" lIns="91425" spcFirstLastPara="1" rIns="91425" wrap="square" tIns="45700">
            <a:noAutofit/>
          </a:bodyPr>
          <a:lstStyle/>
          <a:p>
            <a:pPr indent="0" lvl="0" marL="571500" rtl="0" algn="l">
              <a:spcBef>
                <a:spcPts val="0"/>
              </a:spcBef>
              <a:spcAft>
                <a:spcPts val="0"/>
              </a:spcAft>
              <a:buNone/>
            </a:pPr>
            <a:r>
              <a:rPr lang="en-US" sz="400">
                <a:solidFill>
                  <a:srgbClr val="000000"/>
                </a:solidFill>
                <a:latin typeface="Quattrocento Sans"/>
                <a:ea typeface="Quattrocento Sans"/>
                <a:cs typeface="Quattrocento Sans"/>
                <a:sym typeface="Quattrocento Sans"/>
              </a:rPr>
              <a:t>© Microsoft Corporation. All rights reserved. MICROSOFT MAKES NO WARRANTIES, EXPRESS, IMPLIED OR STATUTORY, AS TO THE INFORMATION IN THIS PRESENTATION.</a:t>
            </a:r>
            <a:endParaRPr sz="400">
              <a:solidFill>
                <a:srgbClr val="000000"/>
              </a:solidFill>
              <a:latin typeface="Quattrocento Sans"/>
              <a:ea typeface="Quattrocento Sans"/>
              <a:cs typeface="Quattrocento Sans"/>
              <a:sym typeface="Quattrocento Sans"/>
            </a:endParaRPr>
          </a:p>
        </p:txBody>
      </p:sp>
      <p:sp>
        <p:nvSpPr>
          <p:cNvPr id="407" name="Google Shape;407;g11ec62b850f_0_0:notes"/>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t/>
            </a:r>
            <a:endParaRPr/>
          </a:p>
        </p:txBody>
      </p:sp>
      <p:sp>
        <p:nvSpPr>
          <p:cNvPr id="408" name="Google Shape;408;g11ec62b850f_0_0:notes"/>
          <p:cNvSpPr txBox="1"/>
          <p:nvPr>
            <p:ph idx="12" type="sldNum"/>
          </p:nvPr>
        </p:nvSpPr>
        <p:spPr>
          <a:xfrm>
            <a:off x="5909309" y="8685213"/>
            <a:ext cx="9471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g119a68151bc_2_2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6" name="Google Shape;416;g119a68151bc_2_23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So what is web assembly? It is a binary instruction format and a compilation target for programming languages to allow them to run on the web, </a:t>
            </a:r>
            <a:endParaRPr/>
          </a:p>
          <a:p>
            <a:pPr indent="0" lvl="0" marL="0" rtl="0" algn="l">
              <a:spcBef>
                <a:spcPts val="0"/>
              </a:spcBef>
              <a:spcAft>
                <a:spcPts val="0"/>
              </a:spcAft>
              <a:buClr>
                <a:schemeClr val="dk1"/>
              </a:buClr>
              <a:buFont typeface="Arial"/>
              <a:buNone/>
            </a:pPr>
            <a:r>
              <a:rPr lang="en-US"/>
              <a:t>It compiles into an intermediate representation, just like how Java converts source code into java bytecode or how C# has the common intermediate language</a:t>
            </a:r>
            <a:endParaRPr/>
          </a:p>
          <a:p>
            <a:pPr indent="0" lvl="0" marL="0" rtl="0" algn="l">
              <a:spcBef>
                <a:spcPts val="0"/>
              </a:spcBef>
              <a:spcAft>
                <a:spcPts val="0"/>
              </a:spcAft>
              <a:buClr>
                <a:schemeClr val="dk1"/>
              </a:buClr>
              <a:buFont typeface="Arial"/>
              <a:buNone/>
            </a:pPr>
            <a:r>
              <a:rPr lang="en-US"/>
              <a:t>and the wasm can be run by the browser</a:t>
            </a:r>
            <a:endParaRPr/>
          </a:p>
          <a:p>
            <a:pPr indent="0" lvl="0" marL="0" rtl="0" algn="l">
              <a:spcBef>
                <a:spcPts val="0"/>
              </a:spcBef>
              <a:spcAft>
                <a:spcPts val="0"/>
              </a:spcAft>
              <a:buNone/>
            </a:pPr>
            <a:r>
              <a:rPr lang="en-US"/>
              <a:t>You can now choose your favourite programming languages, turn them into wasm and execute them on your browser with close to native performance</a:t>
            </a:r>
            <a:endParaRPr/>
          </a:p>
          <a:p>
            <a:pPr indent="0" lvl="0" marL="0" rtl="0" algn="l">
              <a:spcBef>
                <a:spcPts val="0"/>
              </a:spcBef>
              <a:spcAft>
                <a:spcPts val="0"/>
              </a:spcAft>
              <a:buClr>
                <a:schemeClr val="dk1"/>
              </a:buClr>
              <a:buFont typeface="Arial"/>
              <a:buNone/>
            </a:pPr>
            <a:r>
              <a:t/>
            </a:r>
            <a:endParaRPr/>
          </a:p>
          <a:p>
            <a:pPr indent="0" lvl="0" marL="0" rtl="0" algn="l">
              <a:spcBef>
                <a:spcPts val="0"/>
              </a:spcBef>
              <a:spcAft>
                <a:spcPts val="0"/>
              </a:spcAft>
              <a:buClr>
                <a:schemeClr val="dk1"/>
              </a:buClr>
              <a:buFont typeface="Arial"/>
              <a:buNone/>
            </a:pPr>
            <a:r>
              <a:t/>
            </a:r>
            <a:endParaRPr/>
          </a:p>
        </p:txBody>
      </p:sp>
      <p:sp>
        <p:nvSpPr>
          <p:cNvPr id="417" name="Google Shape;417;g119a68151bc_2_237:notes"/>
          <p:cNvSpPr txBox="1"/>
          <p:nvPr>
            <p:ph idx="3" type="hdr"/>
          </p:nvPr>
        </p:nvSpPr>
        <p:spPr>
          <a:xfrm>
            <a:off x="0" y="0"/>
            <a:ext cx="2971800" cy="4572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8" name="Google Shape;418;g119a68151bc_2_237:notes"/>
          <p:cNvSpPr txBox="1"/>
          <p:nvPr>
            <p:ph idx="11" type="ftr"/>
          </p:nvPr>
        </p:nvSpPr>
        <p:spPr>
          <a:xfrm>
            <a:off x="0" y="8686800"/>
            <a:ext cx="5920740" cy="355964"/>
          </a:xfrm>
          <a:prstGeom prst="rect">
            <a:avLst/>
          </a:prstGeom>
          <a:noFill/>
          <a:ln>
            <a:noFill/>
          </a:ln>
        </p:spPr>
        <p:txBody>
          <a:bodyPr anchorCtr="0" anchor="b" bIns="45700" lIns="91425" spcFirstLastPara="1" rIns="91425" wrap="square" tIns="45700">
            <a:noAutofit/>
          </a:bodyPr>
          <a:lstStyle/>
          <a:p>
            <a:pPr indent="0" lvl="0" marL="571500" rtl="0" algn="l">
              <a:spcBef>
                <a:spcPts val="0"/>
              </a:spcBef>
              <a:spcAft>
                <a:spcPts val="0"/>
              </a:spcAft>
              <a:buNone/>
            </a:pPr>
            <a:r>
              <a:rPr lang="en-US" sz="400">
                <a:solidFill>
                  <a:srgbClr val="000000"/>
                </a:solidFill>
                <a:latin typeface="Quattrocento Sans"/>
                <a:ea typeface="Quattrocento Sans"/>
                <a:cs typeface="Quattrocento Sans"/>
                <a:sym typeface="Quattrocento Sans"/>
              </a:rPr>
              <a:t>© Microsoft Corporation. All rights reserved. MICROSOFT MAKES NO WARRANTIES, EXPRESS, IMPLIED OR STATUTORY, AS TO THE INFORMATION IN THIS PRESENTATION.</a:t>
            </a:r>
            <a:endParaRPr sz="400">
              <a:solidFill>
                <a:srgbClr val="000000"/>
              </a:solidFill>
              <a:latin typeface="Quattrocento Sans"/>
              <a:ea typeface="Quattrocento Sans"/>
              <a:cs typeface="Quattrocento Sans"/>
              <a:sym typeface="Quattrocento Sans"/>
            </a:endParaRPr>
          </a:p>
        </p:txBody>
      </p:sp>
      <p:sp>
        <p:nvSpPr>
          <p:cNvPr id="419" name="Google Shape;419;g119a68151bc_2_237:notes"/>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t/>
            </a:r>
            <a:endParaRPr/>
          </a:p>
        </p:txBody>
      </p:sp>
      <p:sp>
        <p:nvSpPr>
          <p:cNvPr id="420" name="Google Shape;420;g119a68151bc_2_237:notes"/>
          <p:cNvSpPr txBox="1"/>
          <p:nvPr>
            <p:ph idx="12" type="sldNum"/>
          </p:nvPr>
        </p:nvSpPr>
        <p:spPr>
          <a:xfrm>
            <a:off x="5909309" y="8685213"/>
            <a:ext cx="947103"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g119a68151bc_2_2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7" name="Google Shape;437;g119a68151bc_2_22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None/>
            </a:pPr>
            <a:r>
              <a:rPr lang="en-US"/>
              <a:t>Here is another diagram to better explain the flow, All of the languages should now have a way to compile to wasm</a:t>
            </a:r>
            <a:endParaRPr/>
          </a:p>
          <a:p>
            <a:pPr indent="0" lvl="0" marL="0" rtl="0" algn="l">
              <a:lnSpc>
                <a:spcPct val="90000"/>
              </a:lnSpc>
              <a:spcBef>
                <a:spcPts val="0"/>
              </a:spcBef>
              <a:spcAft>
                <a:spcPts val="0"/>
              </a:spcAft>
              <a:buNone/>
            </a:pPr>
            <a:r>
              <a:rPr lang="en-US"/>
              <a:t>the wasm can be run by the wasm virtual machine in your browser and it handles the output architecture for your computer</a:t>
            </a:r>
            <a:endParaRPr/>
          </a:p>
          <a:p>
            <a:pPr indent="0" lvl="0" marL="0" rtl="0" algn="l">
              <a:lnSpc>
                <a:spcPct val="90000"/>
              </a:lnSpc>
              <a:spcBef>
                <a:spcPts val="0"/>
              </a:spcBef>
              <a:spcAft>
                <a:spcPts val="0"/>
              </a:spcAft>
              <a:buNone/>
            </a:pPr>
            <a:r>
              <a:rPr lang="en-US"/>
              <a:t>Essentially, just like Java</a:t>
            </a:r>
            <a:endParaRPr/>
          </a:p>
        </p:txBody>
      </p:sp>
      <p:sp>
        <p:nvSpPr>
          <p:cNvPr id="438" name="Google Shape;438;g119a68151bc_2_227:notes"/>
          <p:cNvSpPr txBox="1"/>
          <p:nvPr>
            <p:ph idx="3" type="hdr"/>
          </p:nvPr>
        </p:nvSpPr>
        <p:spPr>
          <a:xfrm>
            <a:off x="0" y="0"/>
            <a:ext cx="2971800" cy="4572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9" name="Google Shape;439;g119a68151bc_2_227:notes"/>
          <p:cNvSpPr txBox="1"/>
          <p:nvPr>
            <p:ph idx="11" type="ftr"/>
          </p:nvPr>
        </p:nvSpPr>
        <p:spPr>
          <a:xfrm>
            <a:off x="0" y="8686800"/>
            <a:ext cx="5920740" cy="355964"/>
          </a:xfrm>
          <a:prstGeom prst="rect">
            <a:avLst/>
          </a:prstGeom>
          <a:noFill/>
          <a:ln>
            <a:noFill/>
          </a:ln>
        </p:spPr>
        <p:txBody>
          <a:bodyPr anchorCtr="0" anchor="b" bIns="45700" lIns="91425" spcFirstLastPara="1" rIns="91425" wrap="square" tIns="45700">
            <a:noAutofit/>
          </a:bodyPr>
          <a:lstStyle/>
          <a:p>
            <a:pPr indent="0" lvl="0" marL="571500" rtl="0" algn="l">
              <a:spcBef>
                <a:spcPts val="0"/>
              </a:spcBef>
              <a:spcAft>
                <a:spcPts val="0"/>
              </a:spcAft>
              <a:buNone/>
            </a:pPr>
            <a:r>
              <a:rPr lang="en-US" sz="400">
                <a:solidFill>
                  <a:srgbClr val="000000"/>
                </a:solidFill>
                <a:latin typeface="Quattrocento Sans"/>
                <a:ea typeface="Quattrocento Sans"/>
                <a:cs typeface="Quattrocento Sans"/>
                <a:sym typeface="Quattrocento Sans"/>
              </a:rPr>
              <a:t>© Microsoft Corporation. All rights reserved. MICROSOFT MAKES NO WARRANTIES, EXPRESS, IMPLIED OR STATUTORY, AS TO THE INFORMATION IN THIS PRESENTATION.</a:t>
            </a:r>
            <a:endParaRPr sz="400">
              <a:solidFill>
                <a:srgbClr val="000000"/>
              </a:solidFill>
              <a:latin typeface="Quattrocento Sans"/>
              <a:ea typeface="Quattrocento Sans"/>
              <a:cs typeface="Quattrocento Sans"/>
              <a:sym typeface="Quattrocento Sans"/>
            </a:endParaRPr>
          </a:p>
        </p:txBody>
      </p:sp>
      <p:sp>
        <p:nvSpPr>
          <p:cNvPr id="440" name="Google Shape;440;g119a68151bc_2_227:notes"/>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t/>
            </a:r>
            <a:endParaRPr/>
          </a:p>
        </p:txBody>
      </p:sp>
      <p:sp>
        <p:nvSpPr>
          <p:cNvPr id="441" name="Google Shape;441;g119a68151bc_2_227:notes"/>
          <p:cNvSpPr txBox="1"/>
          <p:nvPr>
            <p:ph idx="12" type="sldNum"/>
          </p:nvPr>
        </p:nvSpPr>
        <p:spPr>
          <a:xfrm>
            <a:off x="5909309" y="8685213"/>
            <a:ext cx="947103"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119cfb754ac_0_6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8" name="Google Shape;448;g119cfb754ac_0_6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Font typeface="Arial"/>
              <a:buNone/>
            </a:pPr>
            <a:r>
              <a:rPr lang="en-US"/>
              <a:t>Since wasm is a web standard</a:t>
            </a:r>
            <a:r>
              <a:rPr lang="en-US"/>
              <a:t>, most browsers should now have a virtual machine preinstalled  to run the wasm code</a:t>
            </a:r>
            <a:endParaRPr/>
          </a:p>
          <a:p>
            <a:pPr indent="0" lvl="0" marL="0" rtl="0" algn="l">
              <a:lnSpc>
                <a:spcPct val="90000"/>
              </a:lnSpc>
              <a:spcBef>
                <a:spcPts val="0"/>
              </a:spcBef>
              <a:spcAft>
                <a:spcPts val="0"/>
              </a:spcAft>
              <a:buNone/>
            </a:pPr>
            <a:r>
              <a:rPr lang="en-US"/>
              <a:t>Here is the diagram from caniuse,com. As you can see, most browsers now have support for web assembly</a:t>
            </a:r>
            <a:endParaRPr/>
          </a:p>
        </p:txBody>
      </p:sp>
      <p:sp>
        <p:nvSpPr>
          <p:cNvPr id="449" name="Google Shape;449;g119cfb754ac_0_63:notes"/>
          <p:cNvSpPr txBox="1"/>
          <p:nvPr>
            <p:ph idx="3" type="hdr"/>
          </p:nvPr>
        </p:nvSpPr>
        <p:spPr>
          <a:xfrm>
            <a:off x="0" y="0"/>
            <a:ext cx="2971800" cy="4572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0" name="Google Shape;450;g119cfb754ac_0_63:notes"/>
          <p:cNvSpPr txBox="1"/>
          <p:nvPr>
            <p:ph idx="11" type="ftr"/>
          </p:nvPr>
        </p:nvSpPr>
        <p:spPr>
          <a:xfrm>
            <a:off x="0" y="8686800"/>
            <a:ext cx="5920800" cy="356100"/>
          </a:xfrm>
          <a:prstGeom prst="rect">
            <a:avLst/>
          </a:prstGeom>
          <a:noFill/>
          <a:ln>
            <a:noFill/>
          </a:ln>
        </p:spPr>
        <p:txBody>
          <a:bodyPr anchorCtr="0" anchor="b" bIns="45700" lIns="91425" spcFirstLastPara="1" rIns="91425" wrap="square" tIns="45700">
            <a:noAutofit/>
          </a:bodyPr>
          <a:lstStyle/>
          <a:p>
            <a:pPr indent="0" lvl="0" marL="571500" rtl="0" algn="l">
              <a:spcBef>
                <a:spcPts val="0"/>
              </a:spcBef>
              <a:spcAft>
                <a:spcPts val="0"/>
              </a:spcAft>
              <a:buNone/>
            </a:pPr>
            <a:r>
              <a:rPr lang="en-US" sz="400">
                <a:solidFill>
                  <a:srgbClr val="000000"/>
                </a:solidFill>
                <a:latin typeface="Quattrocento Sans"/>
                <a:ea typeface="Quattrocento Sans"/>
                <a:cs typeface="Quattrocento Sans"/>
                <a:sym typeface="Quattrocento Sans"/>
              </a:rPr>
              <a:t>© Microsoft Corporation. All rights reserved. MICROSOFT MAKES NO WARRANTIES, EXPRESS, IMPLIED OR STATUTORY, AS TO THE INFORMATION IN THIS PRESENTATION.</a:t>
            </a:r>
            <a:endParaRPr sz="400">
              <a:solidFill>
                <a:srgbClr val="000000"/>
              </a:solidFill>
              <a:latin typeface="Quattrocento Sans"/>
              <a:ea typeface="Quattrocento Sans"/>
              <a:cs typeface="Quattrocento Sans"/>
              <a:sym typeface="Quattrocento Sans"/>
            </a:endParaRPr>
          </a:p>
        </p:txBody>
      </p:sp>
      <p:sp>
        <p:nvSpPr>
          <p:cNvPr id="451" name="Google Shape;451;g119cfb754ac_0_63:notes"/>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t/>
            </a:r>
            <a:endParaRPr/>
          </a:p>
        </p:txBody>
      </p:sp>
      <p:sp>
        <p:nvSpPr>
          <p:cNvPr id="452" name="Google Shape;452;g119cfb754ac_0_63:notes"/>
          <p:cNvSpPr txBox="1"/>
          <p:nvPr>
            <p:ph idx="12" type="sldNum"/>
          </p:nvPr>
        </p:nvSpPr>
        <p:spPr>
          <a:xfrm>
            <a:off x="5909309" y="8685213"/>
            <a:ext cx="9471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g119a68151bc_2_25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9" name="Google Shape;459;g119a68151bc_2_25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None/>
            </a:pPr>
            <a:r>
              <a:rPr lang="en-US"/>
              <a:t>What are the benefits of web assembly?</a:t>
            </a:r>
            <a:endParaRPr/>
          </a:p>
          <a:p>
            <a:pPr indent="0" lvl="0" marL="0" rtl="0" algn="l">
              <a:lnSpc>
                <a:spcPct val="90000"/>
              </a:lnSpc>
              <a:spcBef>
                <a:spcPts val="0"/>
              </a:spcBef>
              <a:spcAft>
                <a:spcPts val="0"/>
              </a:spcAft>
              <a:buNone/>
            </a:pPr>
            <a:r>
              <a:t/>
            </a:r>
            <a:endParaRPr/>
          </a:p>
          <a:p>
            <a:pPr indent="0" lvl="0" marL="0" rtl="0" algn="l">
              <a:lnSpc>
                <a:spcPct val="90000"/>
              </a:lnSpc>
              <a:spcBef>
                <a:spcPts val="0"/>
              </a:spcBef>
              <a:spcAft>
                <a:spcPts val="0"/>
              </a:spcAft>
              <a:buNone/>
            </a:pPr>
            <a:r>
              <a:rPr lang="en-US"/>
              <a:t>It is fast and efficient, You can run your code in near native performance. </a:t>
            </a:r>
            <a:endParaRPr/>
          </a:p>
          <a:p>
            <a:pPr indent="0" lvl="0" marL="0" rtl="0" algn="l">
              <a:lnSpc>
                <a:spcPct val="90000"/>
              </a:lnSpc>
              <a:spcBef>
                <a:spcPts val="0"/>
              </a:spcBef>
              <a:spcAft>
                <a:spcPts val="0"/>
              </a:spcAft>
              <a:buNone/>
            </a:pPr>
            <a:r>
              <a:rPr lang="en-US"/>
              <a:t>Now, it is compiled ahead of time, your code would be optimized by the compiler and so all that is left is for it to be rendered by the vm, so it is fast.</a:t>
            </a:r>
            <a:endParaRPr/>
          </a:p>
          <a:p>
            <a:pPr indent="0" lvl="0" marL="0" rtl="0" algn="l">
              <a:lnSpc>
                <a:spcPct val="90000"/>
              </a:lnSpc>
              <a:spcBef>
                <a:spcPts val="0"/>
              </a:spcBef>
              <a:spcAft>
                <a:spcPts val="0"/>
              </a:spcAft>
              <a:buNone/>
            </a:pPr>
            <a:r>
              <a:rPr lang="en-US"/>
              <a:t>Because it is also packed into a compact file, the wasm files generally have a smaller file size and leave a smaller footprint so they can be downloaded faster by the browser</a:t>
            </a:r>
            <a:endParaRPr/>
          </a:p>
          <a:p>
            <a:pPr indent="0" lvl="0" marL="0" rtl="0" algn="l">
              <a:lnSpc>
                <a:spcPct val="90000"/>
              </a:lnSpc>
              <a:spcBef>
                <a:spcPts val="0"/>
              </a:spcBef>
              <a:spcAft>
                <a:spcPts val="0"/>
              </a:spcAft>
              <a:buNone/>
            </a:pPr>
            <a:r>
              <a:t/>
            </a:r>
            <a:endParaRPr/>
          </a:p>
          <a:p>
            <a:pPr indent="0" lvl="0" marL="0" rtl="0" algn="l">
              <a:lnSpc>
                <a:spcPct val="90000"/>
              </a:lnSpc>
              <a:spcBef>
                <a:spcPts val="0"/>
              </a:spcBef>
              <a:spcAft>
                <a:spcPts val="0"/>
              </a:spcAft>
              <a:buNone/>
            </a:pPr>
            <a:r>
              <a:rPr lang="en-US"/>
              <a:t>It is safe and secure, because it is run in a sandbox environment in your browser</a:t>
            </a:r>
            <a:endParaRPr/>
          </a:p>
        </p:txBody>
      </p:sp>
      <p:sp>
        <p:nvSpPr>
          <p:cNvPr id="460" name="Google Shape;460;g119a68151bc_2_257:notes"/>
          <p:cNvSpPr txBox="1"/>
          <p:nvPr>
            <p:ph idx="3" type="hdr"/>
          </p:nvPr>
        </p:nvSpPr>
        <p:spPr>
          <a:xfrm>
            <a:off x="0" y="0"/>
            <a:ext cx="2971800" cy="4572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1" name="Google Shape;461;g119a68151bc_2_257:notes"/>
          <p:cNvSpPr txBox="1"/>
          <p:nvPr>
            <p:ph idx="11" type="ftr"/>
          </p:nvPr>
        </p:nvSpPr>
        <p:spPr>
          <a:xfrm>
            <a:off x="0" y="8686800"/>
            <a:ext cx="5920740" cy="355964"/>
          </a:xfrm>
          <a:prstGeom prst="rect">
            <a:avLst/>
          </a:prstGeom>
          <a:noFill/>
          <a:ln>
            <a:noFill/>
          </a:ln>
        </p:spPr>
        <p:txBody>
          <a:bodyPr anchorCtr="0" anchor="b" bIns="45700" lIns="91425" spcFirstLastPara="1" rIns="91425" wrap="square" tIns="45700">
            <a:noAutofit/>
          </a:bodyPr>
          <a:lstStyle/>
          <a:p>
            <a:pPr indent="0" lvl="0" marL="571500" rtl="0" algn="l">
              <a:spcBef>
                <a:spcPts val="0"/>
              </a:spcBef>
              <a:spcAft>
                <a:spcPts val="0"/>
              </a:spcAft>
              <a:buNone/>
            </a:pPr>
            <a:r>
              <a:rPr lang="en-US" sz="400">
                <a:solidFill>
                  <a:srgbClr val="000000"/>
                </a:solidFill>
                <a:latin typeface="Quattrocento Sans"/>
                <a:ea typeface="Quattrocento Sans"/>
                <a:cs typeface="Quattrocento Sans"/>
                <a:sym typeface="Quattrocento Sans"/>
              </a:rPr>
              <a:t>© Microsoft Corporation. All rights reserved. MICROSOFT MAKES NO WARRANTIES, EXPRESS, IMPLIED OR STATUTORY, AS TO THE INFORMATION IN THIS PRESENTATION.</a:t>
            </a:r>
            <a:endParaRPr sz="400">
              <a:solidFill>
                <a:srgbClr val="000000"/>
              </a:solidFill>
              <a:latin typeface="Quattrocento Sans"/>
              <a:ea typeface="Quattrocento Sans"/>
              <a:cs typeface="Quattrocento Sans"/>
              <a:sym typeface="Quattrocento Sans"/>
            </a:endParaRPr>
          </a:p>
        </p:txBody>
      </p:sp>
      <p:sp>
        <p:nvSpPr>
          <p:cNvPr id="462" name="Google Shape;462;g119a68151bc_2_257:notes"/>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t/>
            </a:r>
            <a:endParaRPr/>
          </a:p>
        </p:txBody>
      </p:sp>
      <p:sp>
        <p:nvSpPr>
          <p:cNvPr id="463" name="Google Shape;463;g119a68151bc_2_257:notes"/>
          <p:cNvSpPr txBox="1"/>
          <p:nvPr>
            <p:ph idx="12" type="sldNum"/>
          </p:nvPr>
        </p:nvSpPr>
        <p:spPr>
          <a:xfrm>
            <a:off x="5909309" y="8685213"/>
            <a:ext cx="947103"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g119a68151bc_2_26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1" name="Google Shape;471;g119a68151bc_2_26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None/>
            </a:pPr>
            <a:r>
              <a:rPr lang="en-US"/>
              <a:t>How does this compare to the previous diagram, the path is much shorter, because wasm is already a form of intermediate representation, it does not need to be parsed but just decoded, </a:t>
            </a:r>
            <a:endParaRPr/>
          </a:p>
          <a:p>
            <a:pPr indent="0" lvl="0" marL="0" rtl="0" algn="l">
              <a:lnSpc>
                <a:spcPct val="90000"/>
              </a:lnSpc>
              <a:spcBef>
                <a:spcPts val="0"/>
              </a:spcBef>
              <a:spcAft>
                <a:spcPts val="0"/>
              </a:spcAft>
              <a:buNone/>
            </a:pPr>
            <a:r>
              <a:rPr lang="en-US"/>
              <a:t>the re optimization phase is not needed in wasm because the vm doesn’t need to make more assumptions for wasm compared to javascript and there is also no garbage collector because most wasm </a:t>
            </a:r>
            <a:endParaRPr/>
          </a:p>
          <a:p>
            <a:pPr indent="0" lvl="0" marL="0" rtl="0" algn="l">
              <a:lnSpc>
                <a:spcPct val="90000"/>
              </a:lnSpc>
              <a:spcBef>
                <a:spcPts val="0"/>
              </a:spcBef>
              <a:spcAft>
                <a:spcPts val="0"/>
              </a:spcAft>
              <a:buNone/>
            </a:pPr>
            <a:r>
              <a:rPr lang="en-US"/>
              <a:t>now are written from low level languages like c++ and rust that handle memory manually</a:t>
            </a:r>
            <a:endParaRPr/>
          </a:p>
          <a:p>
            <a:pPr indent="0" lvl="0" marL="0" rtl="0" algn="l">
              <a:lnSpc>
                <a:spcPct val="90000"/>
              </a:lnSpc>
              <a:spcBef>
                <a:spcPts val="0"/>
              </a:spcBef>
              <a:spcAft>
                <a:spcPts val="0"/>
              </a:spcAft>
              <a:buNone/>
            </a:pPr>
            <a:r>
              <a:t/>
            </a:r>
            <a:endParaRPr/>
          </a:p>
          <a:p>
            <a:pPr indent="0" lvl="0" marL="0" rtl="0" algn="l">
              <a:lnSpc>
                <a:spcPct val="90000"/>
              </a:lnSpc>
              <a:spcBef>
                <a:spcPts val="0"/>
              </a:spcBef>
              <a:spcAft>
                <a:spcPts val="0"/>
              </a:spcAft>
              <a:buNone/>
            </a:pPr>
            <a:r>
              <a:rPr lang="en-US"/>
              <a:t>So it is significantly faster</a:t>
            </a:r>
            <a:endParaRPr/>
          </a:p>
        </p:txBody>
      </p:sp>
      <p:sp>
        <p:nvSpPr>
          <p:cNvPr id="472" name="Google Shape;472;g119a68151bc_2_269:notes"/>
          <p:cNvSpPr txBox="1"/>
          <p:nvPr>
            <p:ph idx="3" type="hdr"/>
          </p:nvPr>
        </p:nvSpPr>
        <p:spPr>
          <a:xfrm>
            <a:off x="0" y="0"/>
            <a:ext cx="2971800" cy="4572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3" name="Google Shape;473;g119a68151bc_2_269:notes"/>
          <p:cNvSpPr txBox="1"/>
          <p:nvPr>
            <p:ph idx="11" type="ftr"/>
          </p:nvPr>
        </p:nvSpPr>
        <p:spPr>
          <a:xfrm>
            <a:off x="0" y="8686800"/>
            <a:ext cx="5920740" cy="355964"/>
          </a:xfrm>
          <a:prstGeom prst="rect">
            <a:avLst/>
          </a:prstGeom>
          <a:noFill/>
          <a:ln>
            <a:noFill/>
          </a:ln>
        </p:spPr>
        <p:txBody>
          <a:bodyPr anchorCtr="0" anchor="b" bIns="45700" lIns="91425" spcFirstLastPara="1" rIns="91425" wrap="square" tIns="45700">
            <a:noAutofit/>
          </a:bodyPr>
          <a:lstStyle/>
          <a:p>
            <a:pPr indent="0" lvl="0" marL="571500" rtl="0" algn="l">
              <a:spcBef>
                <a:spcPts val="0"/>
              </a:spcBef>
              <a:spcAft>
                <a:spcPts val="0"/>
              </a:spcAft>
              <a:buNone/>
            </a:pPr>
            <a:r>
              <a:rPr lang="en-US" sz="400">
                <a:solidFill>
                  <a:srgbClr val="000000"/>
                </a:solidFill>
                <a:latin typeface="Quattrocento Sans"/>
                <a:ea typeface="Quattrocento Sans"/>
                <a:cs typeface="Quattrocento Sans"/>
                <a:sym typeface="Quattrocento Sans"/>
              </a:rPr>
              <a:t>© Microsoft Corporation. All rights reserved. MICROSOFT MAKES NO WARRANTIES, EXPRESS, IMPLIED OR STATUTORY, AS TO THE INFORMATION IN THIS PRESENTATION.</a:t>
            </a:r>
            <a:endParaRPr sz="400">
              <a:solidFill>
                <a:srgbClr val="000000"/>
              </a:solidFill>
              <a:latin typeface="Quattrocento Sans"/>
              <a:ea typeface="Quattrocento Sans"/>
              <a:cs typeface="Quattrocento Sans"/>
              <a:sym typeface="Quattrocento Sans"/>
            </a:endParaRPr>
          </a:p>
        </p:txBody>
      </p:sp>
      <p:sp>
        <p:nvSpPr>
          <p:cNvPr id="474" name="Google Shape;474;g119a68151bc_2_269:notes"/>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t/>
            </a:r>
            <a:endParaRPr/>
          </a:p>
        </p:txBody>
      </p:sp>
      <p:sp>
        <p:nvSpPr>
          <p:cNvPr id="475" name="Google Shape;475;g119a68151bc_2_269:notes"/>
          <p:cNvSpPr txBox="1"/>
          <p:nvPr>
            <p:ph idx="12" type="sldNum"/>
          </p:nvPr>
        </p:nvSpPr>
        <p:spPr>
          <a:xfrm>
            <a:off x="5909309" y="8685213"/>
            <a:ext cx="947103"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119a68151bc_2_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5" name="Google Shape;165;g119a68151bc_2_2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None/>
            </a:pPr>
            <a:r>
              <a:rPr lang="en-US"/>
              <a:t>I am by no means an expert in this field, I am just a developer who is simply interested in this topic and all of this comes from my own research. I got into web assembly by doing a project on it and I </a:t>
            </a:r>
            <a:r>
              <a:rPr lang="en-US"/>
              <a:t>found it cool and quite underrated so I’ve made it my personal mission to share it</a:t>
            </a:r>
            <a:endParaRPr/>
          </a:p>
        </p:txBody>
      </p:sp>
      <p:sp>
        <p:nvSpPr>
          <p:cNvPr id="166" name="Google Shape;166;g119a68151bc_2_21:notes"/>
          <p:cNvSpPr txBox="1"/>
          <p:nvPr>
            <p:ph idx="3" type="hdr"/>
          </p:nvPr>
        </p:nvSpPr>
        <p:spPr>
          <a:xfrm>
            <a:off x="0" y="0"/>
            <a:ext cx="2971800" cy="4572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7" name="Google Shape;167;g119a68151bc_2_21:notes"/>
          <p:cNvSpPr txBox="1"/>
          <p:nvPr>
            <p:ph idx="11" type="ftr"/>
          </p:nvPr>
        </p:nvSpPr>
        <p:spPr>
          <a:xfrm>
            <a:off x="0" y="8686800"/>
            <a:ext cx="5920740" cy="355964"/>
          </a:xfrm>
          <a:prstGeom prst="rect">
            <a:avLst/>
          </a:prstGeom>
          <a:noFill/>
          <a:ln>
            <a:noFill/>
          </a:ln>
        </p:spPr>
        <p:txBody>
          <a:bodyPr anchorCtr="0" anchor="b" bIns="45700" lIns="91425" spcFirstLastPara="1" rIns="91425" wrap="square" tIns="45700">
            <a:noAutofit/>
          </a:bodyPr>
          <a:lstStyle/>
          <a:p>
            <a:pPr indent="0" lvl="0" marL="571500" rtl="0" algn="l">
              <a:spcBef>
                <a:spcPts val="0"/>
              </a:spcBef>
              <a:spcAft>
                <a:spcPts val="0"/>
              </a:spcAft>
              <a:buNone/>
            </a:pPr>
            <a:r>
              <a:rPr lang="en-US" sz="400">
                <a:solidFill>
                  <a:srgbClr val="000000"/>
                </a:solidFill>
                <a:latin typeface="Quattrocento Sans"/>
                <a:ea typeface="Quattrocento Sans"/>
                <a:cs typeface="Quattrocento Sans"/>
                <a:sym typeface="Quattrocento Sans"/>
              </a:rPr>
              <a:t>© Microsoft Corporation. All rights reserved. MICROSOFT MAKES NO WARRANTIES, EXPRESS, IMPLIED OR STATUTORY, AS TO THE INFORMATION IN THIS PRESENTATION.</a:t>
            </a:r>
            <a:endParaRPr sz="400">
              <a:solidFill>
                <a:srgbClr val="000000"/>
              </a:solidFill>
              <a:latin typeface="Quattrocento Sans"/>
              <a:ea typeface="Quattrocento Sans"/>
              <a:cs typeface="Quattrocento Sans"/>
              <a:sym typeface="Quattrocento Sans"/>
            </a:endParaRPr>
          </a:p>
        </p:txBody>
      </p:sp>
      <p:sp>
        <p:nvSpPr>
          <p:cNvPr id="168" name="Google Shape;168;g119a68151bc_2_21:notes"/>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t/>
            </a:r>
            <a:endParaRPr/>
          </a:p>
        </p:txBody>
      </p:sp>
      <p:sp>
        <p:nvSpPr>
          <p:cNvPr id="169" name="Google Shape;169;g119a68151bc_2_21:notes"/>
          <p:cNvSpPr txBox="1"/>
          <p:nvPr>
            <p:ph idx="12" type="sldNum"/>
          </p:nvPr>
        </p:nvSpPr>
        <p:spPr>
          <a:xfrm>
            <a:off x="5909309" y="8685213"/>
            <a:ext cx="947103"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g11a993f9f36_0_9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85" name="Google Shape;485;g11a993f9f36_0_9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None/>
            </a:pPr>
            <a:r>
              <a:rPr lang="en-US"/>
              <a:t>I</a:t>
            </a:r>
            <a:r>
              <a:rPr lang="en-US"/>
              <a:t>t is safe and secure, because it is run in a sandbox environment in your browser</a:t>
            </a:r>
            <a:endParaRPr/>
          </a:p>
          <a:p>
            <a:pPr indent="0" lvl="0" marL="0" rtl="0" algn="l">
              <a:lnSpc>
                <a:spcPct val="90000"/>
              </a:lnSpc>
              <a:spcBef>
                <a:spcPts val="0"/>
              </a:spcBef>
              <a:spcAft>
                <a:spcPts val="0"/>
              </a:spcAft>
              <a:buNone/>
            </a:pPr>
            <a:r>
              <a:rPr lang="en-US"/>
              <a:t>Overall, when you run a wasm file, it wont be able to tamper with your </a:t>
            </a:r>
            <a:endParaRPr/>
          </a:p>
        </p:txBody>
      </p:sp>
      <p:sp>
        <p:nvSpPr>
          <p:cNvPr id="486" name="Google Shape;486;g11a993f9f36_0_92:notes"/>
          <p:cNvSpPr txBox="1"/>
          <p:nvPr>
            <p:ph idx="3" type="hdr"/>
          </p:nvPr>
        </p:nvSpPr>
        <p:spPr>
          <a:xfrm>
            <a:off x="0" y="0"/>
            <a:ext cx="2971800" cy="4572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7" name="Google Shape;487;g11a993f9f36_0_92:notes"/>
          <p:cNvSpPr txBox="1"/>
          <p:nvPr>
            <p:ph idx="11" type="ftr"/>
          </p:nvPr>
        </p:nvSpPr>
        <p:spPr>
          <a:xfrm>
            <a:off x="0" y="8686800"/>
            <a:ext cx="5920800" cy="356100"/>
          </a:xfrm>
          <a:prstGeom prst="rect">
            <a:avLst/>
          </a:prstGeom>
          <a:noFill/>
          <a:ln>
            <a:noFill/>
          </a:ln>
        </p:spPr>
        <p:txBody>
          <a:bodyPr anchorCtr="0" anchor="b" bIns="45700" lIns="91425" spcFirstLastPara="1" rIns="91425" wrap="square" tIns="45700">
            <a:noAutofit/>
          </a:bodyPr>
          <a:lstStyle/>
          <a:p>
            <a:pPr indent="0" lvl="0" marL="571500" rtl="0" algn="l">
              <a:spcBef>
                <a:spcPts val="0"/>
              </a:spcBef>
              <a:spcAft>
                <a:spcPts val="0"/>
              </a:spcAft>
              <a:buNone/>
            </a:pPr>
            <a:r>
              <a:rPr lang="en-US" sz="400">
                <a:solidFill>
                  <a:srgbClr val="000000"/>
                </a:solidFill>
                <a:latin typeface="Quattrocento Sans"/>
                <a:ea typeface="Quattrocento Sans"/>
                <a:cs typeface="Quattrocento Sans"/>
                <a:sym typeface="Quattrocento Sans"/>
              </a:rPr>
              <a:t>© Microsoft Corporation. All rights reserved. MICROSOFT MAKES NO WARRANTIES, EXPRESS, IMPLIED OR STATUTORY, AS TO THE INFORMATION IN THIS PRESENTATION.</a:t>
            </a:r>
            <a:endParaRPr sz="400">
              <a:solidFill>
                <a:srgbClr val="000000"/>
              </a:solidFill>
              <a:latin typeface="Quattrocento Sans"/>
              <a:ea typeface="Quattrocento Sans"/>
              <a:cs typeface="Quattrocento Sans"/>
              <a:sym typeface="Quattrocento Sans"/>
            </a:endParaRPr>
          </a:p>
        </p:txBody>
      </p:sp>
      <p:sp>
        <p:nvSpPr>
          <p:cNvPr id="488" name="Google Shape;488;g11a993f9f36_0_92:notes"/>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t/>
            </a:r>
            <a:endParaRPr/>
          </a:p>
        </p:txBody>
      </p:sp>
      <p:sp>
        <p:nvSpPr>
          <p:cNvPr id="489" name="Google Shape;489;g11a993f9f36_0_92:notes"/>
          <p:cNvSpPr txBox="1"/>
          <p:nvPr>
            <p:ph idx="12" type="sldNum"/>
          </p:nvPr>
        </p:nvSpPr>
        <p:spPr>
          <a:xfrm>
            <a:off x="5909309" y="8685213"/>
            <a:ext cx="9471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g119a68151bc_2_28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97" name="Google Shape;497;g119a68151bc_2_28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None/>
            </a:pPr>
            <a:r>
              <a:rPr lang="en-US"/>
              <a:t>It is easily debuggable, one of the disadvantages of compilers mentioned previously is that it is hard to debug because it is hard to read assembly code</a:t>
            </a:r>
            <a:endParaRPr/>
          </a:p>
          <a:p>
            <a:pPr indent="0" lvl="0" marL="0" rtl="0" algn="l">
              <a:lnSpc>
                <a:spcPct val="90000"/>
              </a:lnSpc>
              <a:spcBef>
                <a:spcPts val="0"/>
              </a:spcBef>
              <a:spcAft>
                <a:spcPts val="0"/>
              </a:spcAft>
              <a:buNone/>
            </a:pPr>
            <a:r>
              <a:rPr lang="en-US"/>
              <a:t>But now in wasm, there is a feature that allows you to easily convert the wasm code into another format called wat</a:t>
            </a:r>
            <a:endParaRPr/>
          </a:p>
          <a:p>
            <a:pPr indent="0" lvl="0" marL="0" rtl="0" algn="l">
              <a:lnSpc>
                <a:spcPct val="90000"/>
              </a:lnSpc>
              <a:spcBef>
                <a:spcPts val="0"/>
              </a:spcBef>
              <a:spcAft>
                <a:spcPts val="0"/>
              </a:spcAft>
              <a:buNone/>
            </a:pPr>
            <a:r>
              <a:rPr lang="en-US"/>
              <a:t>ignore the assembly looking code on the right wasm is meant to be 1s and 0s but i cant find an image for it</a:t>
            </a:r>
            <a:endParaRPr/>
          </a:p>
          <a:p>
            <a:pPr indent="0" lvl="0" marL="0" rtl="0" algn="l">
              <a:lnSpc>
                <a:spcPct val="90000"/>
              </a:lnSpc>
              <a:spcBef>
                <a:spcPts val="0"/>
              </a:spcBef>
              <a:spcAft>
                <a:spcPts val="0"/>
              </a:spcAft>
              <a:buNone/>
            </a:pPr>
            <a:r>
              <a:rPr lang="en-US"/>
              <a:t>Most browsers allow you to view wasm files by showing you the wat in your developer tools</a:t>
            </a:r>
            <a:endParaRPr/>
          </a:p>
        </p:txBody>
      </p:sp>
      <p:sp>
        <p:nvSpPr>
          <p:cNvPr id="498" name="Google Shape;498;g119a68151bc_2_282:notes"/>
          <p:cNvSpPr txBox="1"/>
          <p:nvPr>
            <p:ph idx="3" type="hdr"/>
          </p:nvPr>
        </p:nvSpPr>
        <p:spPr>
          <a:xfrm>
            <a:off x="0" y="0"/>
            <a:ext cx="2971800" cy="4572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9" name="Google Shape;499;g119a68151bc_2_282:notes"/>
          <p:cNvSpPr txBox="1"/>
          <p:nvPr>
            <p:ph idx="11" type="ftr"/>
          </p:nvPr>
        </p:nvSpPr>
        <p:spPr>
          <a:xfrm>
            <a:off x="0" y="8686800"/>
            <a:ext cx="5920740" cy="355964"/>
          </a:xfrm>
          <a:prstGeom prst="rect">
            <a:avLst/>
          </a:prstGeom>
          <a:noFill/>
          <a:ln>
            <a:noFill/>
          </a:ln>
        </p:spPr>
        <p:txBody>
          <a:bodyPr anchorCtr="0" anchor="b" bIns="45700" lIns="91425" spcFirstLastPara="1" rIns="91425" wrap="square" tIns="45700">
            <a:noAutofit/>
          </a:bodyPr>
          <a:lstStyle/>
          <a:p>
            <a:pPr indent="0" lvl="0" marL="571500" rtl="0" algn="l">
              <a:spcBef>
                <a:spcPts val="0"/>
              </a:spcBef>
              <a:spcAft>
                <a:spcPts val="0"/>
              </a:spcAft>
              <a:buNone/>
            </a:pPr>
            <a:r>
              <a:rPr lang="en-US" sz="400">
                <a:solidFill>
                  <a:srgbClr val="000000"/>
                </a:solidFill>
                <a:latin typeface="Quattrocento Sans"/>
                <a:ea typeface="Quattrocento Sans"/>
                <a:cs typeface="Quattrocento Sans"/>
                <a:sym typeface="Quattrocento Sans"/>
              </a:rPr>
              <a:t>© Microsoft Corporation. All rights reserved. MICROSOFT MAKES NO WARRANTIES, EXPRESS, IMPLIED OR STATUTORY, AS TO THE INFORMATION IN THIS PRESENTATION.</a:t>
            </a:r>
            <a:endParaRPr sz="400">
              <a:solidFill>
                <a:srgbClr val="000000"/>
              </a:solidFill>
              <a:latin typeface="Quattrocento Sans"/>
              <a:ea typeface="Quattrocento Sans"/>
              <a:cs typeface="Quattrocento Sans"/>
              <a:sym typeface="Quattrocento Sans"/>
            </a:endParaRPr>
          </a:p>
        </p:txBody>
      </p:sp>
      <p:sp>
        <p:nvSpPr>
          <p:cNvPr id="500" name="Google Shape;500;g119a68151bc_2_282:notes"/>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t/>
            </a:r>
            <a:endParaRPr/>
          </a:p>
        </p:txBody>
      </p:sp>
      <p:sp>
        <p:nvSpPr>
          <p:cNvPr id="501" name="Google Shape;501;g119a68151bc_2_282:notes"/>
          <p:cNvSpPr txBox="1"/>
          <p:nvPr>
            <p:ph idx="12" type="sldNum"/>
          </p:nvPr>
        </p:nvSpPr>
        <p:spPr>
          <a:xfrm>
            <a:off x="5909309" y="8685213"/>
            <a:ext cx="947103"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g119cfb754ac_0_7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09" name="Google Shape;509;g119cfb754ac_0_7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None/>
            </a:pPr>
            <a:r>
              <a:rPr lang="en-US"/>
              <a:t>You can use wasm on its own but It is build to work alongside javascript so you get the best of both worlds</a:t>
            </a:r>
            <a:endParaRPr/>
          </a:p>
          <a:p>
            <a:pPr indent="0" lvl="0" marL="0" rtl="0" algn="l">
              <a:lnSpc>
                <a:spcPct val="90000"/>
              </a:lnSpc>
              <a:spcBef>
                <a:spcPts val="0"/>
              </a:spcBef>
              <a:spcAft>
                <a:spcPts val="0"/>
              </a:spcAft>
              <a:buNone/>
            </a:pPr>
            <a:r>
              <a:rPr lang="en-US"/>
              <a:t>For js, you get the ease of use and huge ecosystem</a:t>
            </a:r>
            <a:endParaRPr/>
          </a:p>
          <a:p>
            <a:pPr indent="0" lvl="0" marL="0" rtl="0" algn="l">
              <a:lnSpc>
                <a:spcPct val="90000"/>
              </a:lnSpc>
              <a:spcBef>
                <a:spcPts val="0"/>
              </a:spcBef>
              <a:spcAft>
                <a:spcPts val="0"/>
              </a:spcAft>
              <a:buNone/>
            </a:pPr>
            <a:r>
              <a:rPr lang="en-US"/>
              <a:t>For wasm, you get near native performance</a:t>
            </a:r>
            <a:endParaRPr/>
          </a:p>
          <a:p>
            <a:pPr indent="0" lvl="0" marL="0" rtl="0" algn="l">
              <a:lnSpc>
                <a:spcPct val="90000"/>
              </a:lnSpc>
              <a:spcBef>
                <a:spcPts val="0"/>
              </a:spcBef>
              <a:spcAft>
                <a:spcPts val="0"/>
              </a:spcAft>
              <a:buNone/>
            </a:pPr>
            <a:r>
              <a:rPr lang="en-US"/>
              <a:t>and they interact through api calls</a:t>
            </a:r>
            <a:endParaRPr/>
          </a:p>
          <a:p>
            <a:pPr indent="0" lvl="0" marL="0" rtl="0" algn="l">
              <a:lnSpc>
                <a:spcPct val="90000"/>
              </a:lnSpc>
              <a:spcBef>
                <a:spcPts val="0"/>
              </a:spcBef>
              <a:spcAft>
                <a:spcPts val="0"/>
              </a:spcAft>
              <a:buNone/>
            </a:pPr>
            <a:r>
              <a:rPr lang="en-US"/>
              <a:t>So in an intensive large scale application, you can just move the expensive parts to wasm and interact with them from javascript</a:t>
            </a:r>
            <a:endParaRPr/>
          </a:p>
        </p:txBody>
      </p:sp>
      <p:sp>
        <p:nvSpPr>
          <p:cNvPr id="510" name="Google Shape;510;g119cfb754ac_0_74:notes"/>
          <p:cNvSpPr txBox="1"/>
          <p:nvPr>
            <p:ph idx="3" type="hdr"/>
          </p:nvPr>
        </p:nvSpPr>
        <p:spPr>
          <a:xfrm>
            <a:off x="0" y="0"/>
            <a:ext cx="2971800" cy="4572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1" name="Google Shape;511;g119cfb754ac_0_74:notes"/>
          <p:cNvSpPr txBox="1"/>
          <p:nvPr>
            <p:ph idx="11" type="ftr"/>
          </p:nvPr>
        </p:nvSpPr>
        <p:spPr>
          <a:xfrm>
            <a:off x="0" y="8686800"/>
            <a:ext cx="5920800" cy="356100"/>
          </a:xfrm>
          <a:prstGeom prst="rect">
            <a:avLst/>
          </a:prstGeom>
          <a:noFill/>
          <a:ln>
            <a:noFill/>
          </a:ln>
        </p:spPr>
        <p:txBody>
          <a:bodyPr anchorCtr="0" anchor="b" bIns="45700" lIns="91425" spcFirstLastPara="1" rIns="91425" wrap="square" tIns="45700">
            <a:noAutofit/>
          </a:bodyPr>
          <a:lstStyle/>
          <a:p>
            <a:pPr indent="0" lvl="0" marL="571500" rtl="0" algn="l">
              <a:spcBef>
                <a:spcPts val="0"/>
              </a:spcBef>
              <a:spcAft>
                <a:spcPts val="0"/>
              </a:spcAft>
              <a:buNone/>
            </a:pPr>
            <a:r>
              <a:rPr lang="en-US" sz="400">
                <a:solidFill>
                  <a:srgbClr val="000000"/>
                </a:solidFill>
                <a:latin typeface="Quattrocento Sans"/>
                <a:ea typeface="Quattrocento Sans"/>
                <a:cs typeface="Quattrocento Sans"/>
                <a:sym typeface="Quattrocento Sans"/>
              </a:rPr>
              <a:t>© Microsoft Corporation. All rights reserved. MICROSOFT MAKES NO WARRANTIES, EXPRESS, IMPLIED OR STATUTORY, AS TO THE INFORMATION IN THIS PRESENTATION.</a:t>
            </a:r>
            <a:endParaRPr sz="400">
              <a:solidFill>
                <a:srgbClr val="000000"/>
              </a:solidFill>
              <a:latin typeface="Quattrocento Sans"/>
              <a:ea typeface="Quattrocento Sans"/>
              <a:cs typeface="Quattrocento Sans"/>
              <a:sym typeface="Quattrocento Sans"/>
            </a:endParaRPr>
          </a:p>
        </p:txBody>
      </p:sp>
      <p:sp>
        <p:nvSpPr>
          <p:cNvPr id="512" name="Google Shape;512;g119cfb754ac_0_74:notes"/>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t/>
            </a:r>
            <a:endParaRPr/>
          </a:p>
        </p:txBody>
      </p:sp>
      <p:sp>
        <p:nvSpPr>
          <p:cNvPr id="513" name="Google Shape;513;g119cfb754ac_0_74:notes"/>
          <p:cNvSpPr txBox="1"/>
          <p:nvPr>
            <p:ph idx="12" type="sldNum"/>
          </p:nvPr>
        </p:nvSpPr>
        <p:spPr>
          <a:xfrm>
            <a:off x="5909309" y="8685213"/>
            <a:ext cx="9471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g11a993f9f36_0_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21" name="Google Shape;521;g11a993f9f36_0_3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None/>
            </a:pPr>
            <a:r>
              <a:rPr lang="en-US"/>
              <a:t>You can use wasm on its own but It is build to work alongside javascript so you get the best of both worlds</a:t>
            </a:r>
            <a:endParaRPr/>
          </a:p>
          <a:p>
            <a:pPr indent="0" lvl="0" marL="0" rtl="0" algn="l">
              <a:lnSpc>
                <a:spcPct val="90000"/>
              </a:lnSpc>
              <a:spcBef>
                <a:spcPts val="0"/>
              </a:spcBef>
              <a:spcAft>
                <a:spcPts val="0"/>
              </a:spcAft>
              <a:buNone/>
            </a:pPr>
            <a:r>
              <a:rPr lang="en-US"/>
              <a:t>For js, you get the ease of use and huge ecosystem</a:t>
            </a:r>
            <a:endParaRPr/>
          </a:p>
          <a:p>
            <a:pPr indent="0" lvl="0" marL="0" rtl="0" algn="l">
              <a:lnSpc>
                <a:spcPct val="90000"/>
              </a:lnSpc>
              <a:spcBef>
                <a:spcPts val="0"/>
              </a:spcBef>
              <a:spcAft>
                <a:spcPts val="0"/>
              </a:spcAft>
              <a:buNone/>
            </a:pPr>
            <a:r>
              <a:rPr lang="en-US"/>
              <a:t>For wasm, you get near native performance</a:t>
            </a:r>
            <a:endParaRPr/>
          </a:p>
          <a:p>
            <a:pPr indent="0" lvl="0" marL="0" rtl="0" algn="l">
              <a:lnSpc>
                <a:spcPct val="90000"/>
              </a:lnSpc>
              <a:spcBef>
                <a:spcPts val="0"/>
              </a:spcBef>
              <a:spcAft>
                <a:spcPts val="0"/>
              </a:spcAft>
              <a:buNone/>
            </a:pPr>
            <a:r>
              <a:rPr lang="en-US"/>
              <a:t>and they interact through api calls</a:t>
            </a:r>
            <a:endParaRPr/>
          </a:p>
          <a:p>
            <a:pPr indent="0" lvl="0" marL="0" rtl="0" algn="l">
              <a:lnSpc>
                <a:spcPct val="90000"/>
              </a:lnSpc>
              <a:spcBef>
                <a:spcPts val="0"/>
              </a:spcBef>
              <a:spcAft>
                <a:spcPts val="0"/>
              </a:spcAft>
              <a:buNone/>
            </a:pPr>
            <a:r>
              <a:rPr lang="en-US"/>
              <a:t>So in an intensive large scale application, you can just move the expensive parts to wasm and interact with them from javascript</a:t>
            </a:r>
            <a:endParaRPr/>
          </a:p>
        </p:txBody>
      </p:sp>
      <p:sp>
        <p:nvSpPr>
          <p:cNvPr id="522" name="Google Shape;522;g11a993f9f36_0_37:notes"/>
          <p:cNvSpPr txBox="1"/>
          <p:nvPr>
            <p:ph idx="3" type="hdr"/>
          </p:nvPr>
        </p:nvSpPr>
        <p:spPr>
          <a:xfrm>
            <a:off x="0" y="0"/>
            <a:ext cx="2971800" cy="4572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3" name="Google Shape;523;g11a993f9f36_0_37:notes"/>
          <p:cNvSpPr txBox="1"/>
          <p:nvPr>
            <p:ph idx="11" type="ftr"/>
          </p:nvPr>
        </p:nvSpPr>
        <p:spPr>
          <a:xfrm>
            <a:off x="0" y="8686800"/>
            <a:ext cx="5920800" cy="356100"/>
          </a:xfrm>
          <a:prstGeom prst="rect">
            <a:avLst/>
          </a:prstGeom>
          <a:noFill/>
          <a:ln>
            <a:noFill/>
          </a:ln>
        </p:spPr>
        <p:txBody>
          <a:bodyPr anchorCtr="0" anchor="b" bIns="45700" lIns="91425" spcFirstLastPara="1" rIns="91425" wrap="square" tIns="45700">
            <a:noAutofit/>
          </a:bodyPr>
          <a:lstStyle/>
          <a:p>
            <a:pPr indent="0" lvl="0" marL="571500" rtl="0" algn="l">
              <a:spcBef>
                <a:spcPts val="0"/>
              </a:spcBef>
              <a:spcAft>
                <a:spcPts val="0"/>
              </a:spcAft>
              <a:buNone/>
            </a:pPr>
            <a:r>
              <a:rPr lang="en-US" sz="400">
                <a:solidFill>
                  <a:srgbClr val="000000"/>
                </a:solidFill>
                <a:latin typeface="Quattrocento Sans"/>
                <a:ea typeface="Quattrocento Sans"/>
                <a:cs typeface="Quattrocento Sans"/>
                <a:sym typeface="Quattrocento Sans"/>
              </a:rPr>
              <a:t>© Microsoft Corporation. All rights reserved. MICROSOFT MAKES NO WARRANTIES, EXPRESS, IMPLIED OR STATUTORY, AS TO THE INFORMATION IN THIS PRESENTATION.</a:t>
            </a:r>
            <a:endParaRPr sz="400">
              <a:solidFill>
                <a:srgbClr val="000000"/>
              </a:solidFill>
              <a:latin typeface="Quattrocento Sans"/>
              <a:ea typeface="Quattrocento Sans"/>
              <a:cs typeface="Quattrocento Sans"/>
              <a:sym typeface="Quattrocento Sans"/>
            </a:endParaRPr>
          </a:p>
        </p:txBody>
      </p:sp>
      <p:sp>
        <p:nvSpPr>
          <p:cNvPr id="524" name="Google Shape;524;g11a993f9f36_0_37:notes"/>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t/>
            </a:r>
            <a:endParaRPr/>
          </a:p>
        </p:txBody>
      </p:sp>
      <p:sp>
        <p:nvSpPr>
          <p:cNvPr id="525" name="Google Shape;525;g11a993f9f36_0_37:notes"/>
          <p:cNvSpPr txBox="1"/>
          <p:nvPr>
            <p:ph idx="12" type="sldNum"/>
          </p:nvPr>
        </p:nvSpPr>
        <p:spPr>
          <a:xfrm>
            <a:off x="5909309" y="8685213"/>
            <a:ext cx="9471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g11a993f9f36_0_10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33" name="Google Shape;533;g11a993f9f36_0_10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None/>
            </a:pPr>
            <a:r>
              <a:rPr lang="en-US"/>
              <a:t>You can use wasm on its own but It is build to work alongside javascript so you get the best of both worlds</a:t>
            </a:r>
            <a:endParaRPr/>
          </a:p>
          <a:p>
            <a:pPr indent="0" lvl="0" marL="0" rtl="0" algn="l">
              <a:lnSpc>
                <a:spcPct val="90000"/>
              </a:lnSpc>
              <a:spcBef>
                <a:spcPts val="0"/>
              </a:spcBef>
              <a:spcAft>
                <a:spcPts val="0"/>
              </a:spcAft>
              <a:buNone/>
            </a:pPr>
            <a:r>
              <a:rPr lang="en-US"/>
              <a:t>For js, you get the ease of use and huge ecosystem</a:t>
            </a:r>
            <a:endParaRPr/>
          </a:p>
          <a:p>
            <a:pPr indent="0" lvl="0" marL="0" rtl="0" algn="l">
              <a:lnSpc>
                <a:spcPct val="90000"/>
              </a:lnSpc>
              <a:spcBef>
                <a:spcPts val="0"/>
              </a:spcBef>
              <a:spcAft>
                <a:spcPts val="0"/>
              </a:spcAft>
              <a:buNone/>
            </a:pPr>
            <a:r>
              <a:rPr lang="en-US"/>
              <a:t>For wasm, you get near native performance</a:t>
            </a:r>
            <a:endParaRPr/>
          </a:p>
          <a:p>
            <a:pPr indent="0" lvl="0" marL="0" rtl="0" algn="l">
              <a:lnSpc>
                <a:spcPct val="90000"/>
              </a:lnSpc>
              <a:spcBef>
                <a:spcPts val="0"/>
              </a:spcBef>
              <a:spcAft>
                <a:spcPts val="0"/>
              </a:spcAft>
              <a:buNone/>
            </a:pPr>
            <a:r>
              <a:rPr lang="en-US"/>
              <a:t>and they interact through api calls</a:t>
            </a:r>
            <a:endParaRPr/>
          </a:p>
          <a:p>
            <a:pPr indent="0" lvl="0" marL="0" rtl="0" algn="l">
              <a:lnSpc>
                <a:spcPct val="90000"/>
              </a:lnSpc>
              <a:spcBef>
                <a:spcPts val="0"/>
              </a:spcBef>
              <a:spcAft>
                <a:spcPts val="0"/>
              </a:spcAft>
              <a:buNone/>
            </a:pPr>
            <a:r>
              <a:rPr lang="en-US"/>
              <a:t>So in an intensive large scale application, you can just move the expensive parts to wasm and interact with them from javascript</a:t>
            </a:r>
            <a:endParaRPr/>
          </a:p>
        </p:txBody>
      </p:sp>
      <p:sp>
        <p:nvSpPr>
          <p:cNvPr id="534" name="Google Shape;534;g11a993f9f36_0_106:notes"/>
          <p:cNvSpPr txBox="1"/>
          <p:nvPr>
            <p:ph idx="3" type="hdr"/>
          </p:nvPr>
        </p:nvSpPr>
        <p:spPr>
          <a:xfrm>
            <a:off x="0" y="0"/>
            <a:ext cx="2971800" cy="4572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5" name="Google Shape;535;g11a993f9f36_0_106:notes"/>
          <p:cNvSpPr txBox="1"/>
          <p:nvPr>
            <p:ph idx="11" type="ftr"/>
          </p:nvPr>
        </p:nvSpPr>
        <p:spPr>
          <a:xfrm>
            <a:off x="0" y="8686800"/>
            <a:ext cx="5920800" cy="356100"/>
          </a:xfrm>
          <a:prstGeom prst="rect">
            <a:avLst/>
          </a:prstGeom>
          <a:noFill/>
          <a:ln>
            <a:noFill/>
          </a:ln>
        </p:spPr>
        <p:txBody>
          <a:bodyPr anchorCtr="0" anchor="b" bIns="45700" lIns="91425" spcFirstLastPara="1" rIns="91425" wrap="square" tIns="45700">
            <a:noAutofit/>
          </a:bodyPr>
          <a:lstStyle/>
          <a:p>
            <a:pPr indent="0" lvl="0" marL="571500" rtl="0" algn="l">
              <a:spcBef>
                <a:spcPts val="0"/>
              </a:spcBef>
              <a:spcAft>
                <a:spcPts val="0"/>
              </a:spcAft>
              <a:buNone/>
            </a:pPr>
            <a:r>
              <a:rPr lang="en-US" sz="400">
                <a:solidFill>
                  <a:srgbClr val="000000"/>
                </a:solidFill>
                <a:latin typeface="Quattrocento Sans"/>
                <a:ea typeface="Quattrocento Sans"/>
                <a:cs typeface="Quattrocento Sans"/>
                <a:sym typeface="Quattrocento Sans"/>
              </a:rPr>
              <a:t>© Microsoft Corporation. All rights reserved. MICROSOFT MAKES NO WARRANTIES, EXPRESS, IMPLIED OR STATUTORY, AS TO THE INFORMATION IN THIS PRESENTATION.</a:t>
            </a:r>
            <a:endParaRPr sz="400">
              <a:solidFill>
                <a:srgbClr val="000000"/>
              </a:solidFill>
              <a:latin typeface="Quattrocento Sans"/>
              <a:ea typeface="Quattrocento Sans"/>
              <a:cs typeface="Quattrocento Sans"/>
              <a:sym typeface="Quattrocento Sans"/>
            </a:endParaRPr>
          </a:p>
        </p:txBody>
      </p:sp>
      <p:sp>
        <p:nvSpPr>
          <p:cNvPr id="536" name="Google Shape;536;g11a993f9f36_0_106:notes"/>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t/>
            </a:r>
            <a:endParaRPr/>
          </a:p>
        </p:txBody>
      </p:sp>
      <p:sp>
        <p:nvSpPr>
          <p:cNvPr id="537" name="Google Shape;537;g11a993f9f36_0_106:notes"/>
          <p:cNvSpPr txBox="1"/>
          <p:nvPr>
            <p:ph idx="12" type="sldNum"/>
          </p:nvPr>
        </p:nvSpPr>
        <p:spPr>
          <a:xfrm>
            <a:off x="5909309" y="8685213"/>
            <a:ext cx="9471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 name="Shape 542"/>
        <p:cNvGrpSpPr/>
        <p:nvPr/>
      </p:nvGrpSpPr>
      <p:grpSpPr>
        <a:xfrm>
          <a:off x="0" y="0"/>
          <a:ext cx="0" cy="0"/>
          <a:chOff x="0" y="0"/>
          <a:chExt cx="0" cy="0"/>
        </a:xfrm>
      </p:grpSpPr>
      <p:sp>
        <p:nvSpPr>
          <p:cNvPr id="543" name="Google Shape;543;g11a993f9f36_0_7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44" name="Google Shape;544;g11a993f9f36_0_7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None/>
            </a:pPr>
            <a:r>
              <a:rPr lang="en-US"/>
              <a:t>You can use wasm on its own but It is build to work alongside javascript so you get the best of both worlds</a:t>
            </a:r>
            <a:endParaRPr/>
          </a:p>
          <a:p>
            <a:pPr indent="0" lvl="0" marL="0" rtl="0" algn="l">
              <a:lnSpc>
                <a:spcPct val="90000"/>
              </a:lnSpc>
              <a:spcBef>
                <a:spcPts val="0"/>
              </a:spcBef>
              <a:spcAft>
                <a:spcPts val="0"/>
              </a:spcAft>
              <a:buNone/>
            </a:pPr>
            <a:r>
              <a:rPr lang="en-US"/>
              <a:t>For js, you get the ease of use and huge ecosystem</a:t>
            </a:r>
            <a:endParaRPr/>
          </a:p>
          <a:p>
            <a:pPr indent="0" lvl="0" marL="0" rtl="0" algn="l">
              <a:lnSpc>
                <a:spcPct val="90000"/>
              </a:lnSpc>
              <a:spcBef>
                <a:spcPts val="0"/>
              </a:spcBef>
              <a:spcAft>
                <a:spcPts val="0"/>
              </a:spcAft>
              <a:buNone/>
            </a:pPr>
            <a:r>
              <a:rPr lang="en-US"/>
              <a:t>For wasm, you get near native performance</a:t>
            </a:r>
            <a:endParaRPr/>
          </a:p>
          <a:p>
            <a:pPr indent="0" lvl="0" marL="0" rtl="0" algn="l">
              <a:lnSpc>
                <a:spcPct val="90000"/>
              </a:lnSpc>
              <a:spcBef>
                <a:spcPts val="0"/>
              </a:spcBef>
              <a:spcAft>
                <a:spcPts val="0"/>
              </a:spcAft>
              <a:buNone/>
            </a:pPr>
            <a:r>
              <a:rPr lang="en-US"/>
              <a:t>and they interact through api calls</a:t>
            </a:r>
            <a:endParaRPr/>
          </a:p>
          <a:p>
            <a:pPr indent="0" lvl="0" marL="0" rtl="0" algn="l">
              <a:lnSpc>
                <a:spcPct val="90000"/>
              </a:lnSpc>
              <a:spcBef>
                <a:spcPts val="0"/>
              </a:spcBef>
              <a:spcAft>
                <a:spcPts val="0"/>
              </a:spcAft>
              <a:buNone/>
            </a:pPr>
            <a:r>
              <a:rPr lang="en-US"/>
              <a:t>So in an intensive large scale application, you can just move the expensive parts to wasm and interact with them from javascript</a:t>
            </a:r>
            <a:endParaRPr/>
          </a:p>
        </p:txBody>
      </p:sp>
      <p:sp>
        <p:nvSpPr>
          <p:cNvPr id="545" name="Google Shape;545;g11a993f9f36_0_79:notes"/>
          <p:cNvSpPr txBox="1"/>
          <p:nvPr>
            <p:ph idx="3" type="hdr"/>
          </p:nvPr>
        </p:nvSpPr>
        <p:spPr>
          <a:xfrm>
            <a:off x="0" y="0"/>
            <a:ext cx="2971800" cy="4572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6" name="Google Shape;546;g11a993f9f36_0_79:notes"/>
          <p:cNvSpPr txBox="1"/>
          <p:nvPr>
            <p:ph idx="11" type="ftr"/>
          </p:nvPr>
        </p:nvSpPr>
        <p:spPr>
          <a:xfrm>
            <a:off x="0" y="8686800"/>
            <a:ext cx="5920800" cy="356100"/>
          </a:xfrm>
          <a:prstGeom prst="rect">
            <a:avLst/>
          </a:prstGeom>
          <a:noFill/>
          <a:ln>
            <a:noFill/>
          </a:ln>
        </p:spPr>
        <p:txBody>
          <a:bodyPr anchorCtr="0" anchor="b" bIns="45700" lIns="91425" spcFirstLastPara="1" rIns="91425" wrap="square" tIns="45700">
            <a:noAutofit/>
          </a:bodyPr>
          <a:lstStyle/>
          <a:p>
            <a:pPr indent="0" lvl="0" marL="571500" rtl="0" algn="l">
              <a:spcBef>
                <a:spcPts val="0"/>
              </a:spcBef>
              <a:spcAft>
                <a:spcPts val="0"/>
              </a:spcAft>
              <a:buNone/>
            </a:pPr>
            <a:r>
              <a:rPr lang="en-US" sz="400">
                <a:solidFill>
                  <a:srgbClr val="000000"/>
                </a:solidFill>
                <a:latin typeface="Quattrocento Sans"/>
                <a:ea typeface="Quattrocento Sans"/>
                <a:cs typeface="Quattrocento Sans"/>
                <a:sym typeface="Quattrocento Sans"/>
              </a:rPr>
              <a:t>© Microsoft Corporation. All rights reserved. MICROSOFT MAKES NO WARRANTIES, EXPRESS, IMPLIED OR STATUTORY, AS TO THE INFORMATION IN THIS PRESENTATION.</a:t>
            </a:r>
            <a:endParaRPr sz="400">
              <a:solidFill>
                <a:srgbClr val="000000"/>
              </a:solidFill>
              <a:latin typeface="Quattrocento Sans"/>
              <a:ea typeface="Quattrocento Sans"/>
              <a:cs typeface="Quattrocento Sans"/>
              <a:sym typeface="Quattrocento Sans"/>
            </a:endParaRPr>
          </a:p>
        </p:txBody>
      </p:sp>
      <p:sp>
        <p:nvSpPr>
          <p:cNvPr id="547" name="Google Shape;547;g11a993f9f36_0_79:notes"/>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t/>
            </a:r>
            <a:endParaRPr/>
          </a:p>
        </p:txBody>
      </p:sp>
      <p:sp>
        <p:nvSpPr>
          <p:cNvPr id="548" name="Google Shape;548;g11a993f9f36_0_79:notes"/>
          <p:cNvSpPr txBox="1"/>
          <p:nvPr>
            <p:ph idx="12" type="sldNum"/>
          </p:nvPr>
        </p:nvSpPr>
        <p:spPr>
          <a:xfrm>
            <a:off x="5909309" y="8685213"/>
            <a:ext cx="9471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5" name="Shape 555"/>
        <p:cNvGrpSpPr/>
        <p:nvPr/>
      </p:nvGrpSpPr>
      <p:grpSpPr>
        <a:xfrm>
          <a:off x="0" y="0"/>
          <a:ext cx="0" cy="0"/>
          <a:chOff x="0" y="0"/>
          <a:chExt cx="0" cy="0"/>
        </a:xfrm>
      </p:grpSpPr>
      <p:sp>
        <p:nvSpPr>
          <p:cNvPr id="556" name="Google Shape;556;g119a68151bc_2_3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57" name="Google Shape;557;g119a68151bc_2_31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None/>
            </a:pPr>
            <a:r>
              <a:rPr lang="en-US"/>
              <a:t>So now that we know what web assembly is, how do we write it? Well, remember that wasm is a binary format and an intermediate representation, we need to write our code somewhere else then compile it to wasm</a:t>
            </a:r>
            <a:endParaRPr/>
          </a:p>
          <a:p>
            <a:pPr indent="0" lvl="0" marL="0" rtl="0" algn="l">
              <a:lnSpc>
                <a:spcPct val="90000"/>
              </a:lnSpc>
              <a:spcBef>
                <a:spcPts val="0"/>
              </a:spcBef>
              <a:spcAft>
                <a:spcPts val="0"/>
              </a:spcAft>
              <a:buNone/>
            </a:pPr>
            <a:r>
              <a:rPr lang="en-US"/>
              <a:t>there are multiple ways we can do this and many more ways, these are </a:t>
            </a:r>
            <a:r>
              <a:rPr lang="en-US"/>
              <a:t>just</a:t>
            </a:r>
            <a:r>
              <a:rPr lang="en-US"/>
              <a:t> the top few choices right now,</a:t>
            </a:r>
            <a:endParaRPr/>
          </a:p>
          <a:p>
            <a:pPr indent="0" lvl="0" marL="0" rtl="0" algn="l">
              <a:lnSpc>
                <a:spcPct val="90000"/>
              </a:lnSpc>
              <a:spcBef>
                <a:spcPts val="0"/>
              </a:spcBef>
              <a:spcAft>
                <a:spcPts val="0"/>
              </a:spcAft>
              <a:buNone/>
            </a:pPr>
            <a:r>
              <a:t/>
            </a:r>
            <a:endParaRPr/>
          </a:p>
          <a:p>
            <a:pPr indent="0" lvl="0" marL="0" rtl="0" algn="l">
              <a:lnSpc>
                <a:spcPct val="90000"/>
              </a:lnSpc>
              <a:spcBef>
                <a:spcPts val="0"/>
              </a:spcBef>
              <a:spcAft>
                <a:spcPts val="0"/>
              </a:spcAft>
              <a:buNone/>
            </a:pPr>
            <a:r>
              <a:rPr lang="en-US"/>
              <a:t>We can port a c/c++ app into wasm using emsceipten</a:t>
            </a:r>
            <a:endParaRPr/>
          </a:p>
          <a:p>
            <a:pPr indent="0" lvl="0" marL="0" rtl="0" algn="l">
              <a:lnSpc>
                <a:spcPct val="90000"/>
              </a:lnSpc>
              <a:spcBef>
                <a:spcPts val="0"/>
              </a:spcBef>
              <a:spcAft>
                <a:spcPts val="0"/>
              </a:spcAft>
              <a:buNone/>
            </a:pPr>
            <a:r>
              <a:rPr lang="en-US"/>
              <a:t>We can write our code in wat directly then compile into wasm</a:t>
            </a:r>
            <a:endParaRPr/>
          </a:p>
          <a:p>
            <a:pPr indent="0" lvl="0" marL="0" rtl="0" algn="l">
              <a:lnSpc>
                <a:spcPct val="90000"/>
              </a:lnSpc>
              <a:spcBef>
                <a:spcPts val="0"/>
              </a:spcBef>
              <a:spcAft>
                <a:spcPts val="0"/>
              </a:spcAft>
              <a:buNone/>
            </a:pPr>
            <a:r>
              <a:rPr lang="en-US"/>
              <a:t>We can write a rust application and compile it to wasm</a:t>
            </a:r>
            <a:endParaRPr/>
          </a:p>
          <a:p>
            <a:pPr indent="0" lvl="0" marL="0" rtl="0" algn="l">
              <a:lnSpc>
                <a:spcPct val="90000"/>
              </a:lnSpc>
              <a:spcBef>
                <a:spcPts val="0"/>
              </a:spcBef>
              <a:spcAft>
                <a:spcPts val="0"/>
              </a:spcAft>
              <a:buNone/>
            </a:pPr>
            <a:r>
              <a:t/>
            </a:r>
            <a:endParaRPr/>
          </a:p>
          <a:p>
            <a:pPr indent="0" lvl="0" marL="0" rtl="0" algn="l">
              <a:lnSpc>
                <a:spcPct val="90000"/>
              </a:lnSpc>
              <a:spcBef>
                <a:spcPts val="0"/>
              </a:spcBef>
              <a:spcAft>
                <a:spcPts val="0"/>
              </a:spcAft>
              <a:buNone/>
            </a:pPr>
            <a:r>
              <a:rPr lang="en-US"/>
              <a:t>Other than that, we can use assemblyscript, which is just like typescript but it can be compiled into wasm</a:t>
            </a:r>
            <a:endParaRPr/>
          </a:p>
          <a:p>
            <a:pPr indent="0" lvl="0" marL="0" rtl="0" algn="l">
              <a:lnSpc>
                <a:spcPct val="90000"/>
              </a:lnSpc>
              <a:spcBef>
                <a:spcPts val="0"/>
              </a:spcBef>
              <a:spcAft>
                <a:spcPts val="0"/>
              </a:spcAft>
              <a:buNone/>
            </a:pPr>
            <a:r>
              <a:rPr lang="en-US"/>
              <a:t>And we can also let a framework do it for us, like .NET Blazor for example</a:t>
            </a:r>
            <a:endParaRPr/>
          </a:p>
          <a:p>
            <a:pPr indent="0" lvl="0" marL="0" rtl="0" algn="l">
              <a:lnSpc>
                <a:spcPct val="90000"/>
              </a:lnSpc>
              <a:spcBef>
                <a:spcPts val="0"/>
              </a:spcBef>
              <a:spcAft>
                <a:spcPts val="0"/>
              </a:spcAft>
              <a:buNone/>
            </a:pPr>
            <a:r>
              <a:t/>
            </a:r>
            <a:endParaRPr/>
          </a:p>
          <a:p>
            <a:pPr indent="0" lvl="0" marL="0" rtl="0" algn="l">
              <a:lnSpc>
                <a:spcPct val="90000"/>
              </a:lnSpc>
              <a:spcBef>
                <a:spcPts val="0"/>
              </a:spcBef>
              <a:spcAft>
                <a:spcPts val="0"/>
              </a:spcAft>
              <a:buNone/>
            </a:pPr>
            <a:r>
              <a:rPr lang="en-US"/>
              <a:t>So I am going to demo 2 of these, the first one is the rust application, because rust has a lot of tooling which makes it simple</a:t>
            </a:r>
            <a:endParaRPr/>
          </a:p>
          <a:p>
            <a:pPr indent="0" lvl="0" marL="0" rtl="0" algn="l">
              <a:lnSpc>
                <a:spcPct val="90000"/>
              </a:lnSpc>
              <a:spcBef>
                <a:spcPts val="0"/>
              </a:spcBef>
              <a:spcAft>
                <a:spcPts val="0"/>
              </a:spcAft>
              <a:buNone/>
            </a:pPr>
            <a:r>
              <a:rPr lang="en-US"/>
              <a:t>And since this is a microsoft talk, we are going to be doing a demo on Blazor as well to showcase how the framework handles everything for us</a:t>
            </a:r>
            <a:endParaRPr/>
          </a:p>
        </p:txBody>
      </p:sp>
      <p:sp>
        <p:nvSpPr>
          <p:cNvPr id="558" name="Google Shape;558;g119a68151bc_2_312:notes"/>
          <p:cNvSpPr txBox="1"/>
          <p:nvPr>
            <p:ph idx="3" type="hdr"/>
          </p:nvPr>
        </p:nvSpPr>
        <p:spPr>
          <a:xfrm>
            <a:off x="0" y="0"/>
            <a:ext cx="2971800" cy="4572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9" name="Google Shape;559;g119a68151bc_2_312:notes"/>
          <p:cNvSpPr txBox="1"/>
          <p:nvPr>
            <p:ph idx="11" type="ftr"/>
          </p:nvPr>
        </p:nvSpPr>
        <p:spPr>
          <a:xfrm>
            <a:off x="0" y="8686800"/>
            <a:ext cx="5920740" cy="355964"/>
          </a:xfrm>
          <a:prstGeom prst="rect">
            <a:avLst/>
          </a:prstGeom>
          <a:noFill/>
          <a:ln>
            <a:noFill/>
          </a:ln>
        </p:spPr>
        <p:txBody>
          <a:bodyPr anchorCtr="0" anchor="b" bIns="45700" lIns="91425" spcFirstLastPara="1" rIns="91425" wrap="square" tIns="45700">
            <a:noAutofit/>
          </a:bodyPr>
          <a:lstStyle/>
          <a:p>
            <a:pPr indent="0" lvl="0" marL="571500" rtl="0" algn="l">
              <a:spcBef>
                <a:spcPts val="0"/>
              </a:spcBef>
              <a:spcAft>
                <a:spcPts val="0"/>
              </a:spcAft>
              <a:buNone/>
            </a:pPr>
            <a:r>
              <a:rPr lang="en-US" sz="400">
                <a:solidFill>
                  <a:srgbClr val="000000"/>
                </a:solidFill>
                <a:latin typeface="Quattrocento Sans"/>
                <a:ea typeface="Quattrocento Sans"/>
                <a:cs typeface="Quattrocento Sans"/>
                <a:sym typeface="Quattrocento Sans"/>
              </a:rPr>
              <a:t>© Microsoft Corporation. All rights reserved. MICROSOFT MAKES NO WARRANTIES, EXPRESS, IMPLIED OR STATUTORY, AS TO THE INFORMATION IN THIS PRESENTATION.</a:t>
            </a:r>
            <a:endParaRPr sz="400">
              <a:solidFill>
                <a:srgbClr val="000000"/>
              </a:solidFill>
              <a:latin typeface="Quattrocento Sans"/>
              <a:ea typeface="Quattrocento Sans"/>
              <a:cs typeface="Quattrocento Sans"/>
              <a:sym typeface="Quattrocento Sans"/>
            </a:endParaRPr>
          </a:p>
        </p:txBody>
      </p:sp>
      <p:sp>
        <p:nvSpPr>
          <p:cNvPr id="560" name="Google Shape;560;g119a68151bc_2_312:notes"/>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t/>
            </a:r>
            <a:endParaRPr/>
          </a:p>
        </p:txBody>
      </p:sp>
      <p:sp>
        <p:nvSpPr>
          <p:cNvPr id="561" name="Google Shape;561;g119a68151bc_2_312:notes"/>
          <p:cNvSpPr txBox="1"/>
          <p:nvPr>
            <p:ph idx="12" type="sldNum"/>
          </p:nvPr>
        </p:nvSpPr>
        <p:spPr>
          <a:xfrm>
            <a:off x="5909309" y="8685213"/>
            <a:ext cx="947103"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9" name="Shape 569"/>
        <p:cNvGrpSpPr/>
        <p:nvPr/>
      </p:nvGrpSpPr>
      <p:grpSpPr>
        <a:xfrm>
          <a:off x="0" y="0"/>
          <a:ext cx="0" cy="0"/>
          <a:chOff x="0" y="0"/>
          <a:chExt cx="0" cy="0"/>
        </a:xfrm>
      </p:grpSpPr>
      <p:sp>
        <p:nvSpPr>
          <p:cNvPr id="570" name="Google Shape;570;g119a68151bc_2_36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71" name="Google Shape;571;g119a68151bc_2_36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None/>
            </a:pPr>
            <a:r>
              <a:rPr lang="en-US"/>
              <a:t>Shows hello world</a:t>
            </a:r>
            <a:endParaRPr/>
          </a:p>
          <a:p>
            <a:pPr indent="0" lvl="0" marL="0" rtl="0" algn="l">
              <a:lnSpc>
                <a:spcPct val="90000"/>
              </a:lnSpc>
              <a:spcBef>
                <a:spcPts val="0"/>
              </a:spcBef>
              <a:spcAft>
                <a:spcPts val="0"/>
              </a:spcAft>
              <a:buNone/>
            </a:pPr>
            <a:r>
              <a:rPr lang="en-US"/>
              <a:t>Shows hello world with npm</a:t>
            </a:r>
            <a:endParaRPr/>
          </a:p>
          <a:p>
            <a:pPr indent="0" lvl="0" marL="0" rtl="0" algn="l">
              <a:lnSpc>
                <a:spcPct val="90000"/>
              </a:lnSpc>
              <a:spcBef>
                <a:spcPts val="0"/>
              </a:spcBef>
              <a:spcAft>
                <a:spcPts val="0"/>
              </a:spcAft>
              <a:buNone/>
            </a:pPr>
            <a:r>
              <a:rPr lang="en-US"/>
              <a:t>Shows conways game of life</a:t>
            </a:r>
            <a:endParaRPr/>
          </a:p>
          <a:p>
            <a:pPr indent="0" lvl="0" marL="0" rtl="0" algn="l">
              <a:lnSpc>
                <a:spcPct val="90000"/>
              </a:lnSpc>
              <a:spcBef>
                <a:spcPts val="0"/>
              </a:spcBef>
              <a:spcAft>
                <a:spcPts val="0"/>
              </a:spcAft>
              <a:buNone/>
            </a:pPr>
            <a:r>
              <a:rPr lang="en-US"/>
              <a:t>Talk about being unable to showcase image compression</a:t>
            </a:r>
            <a:endParaRPr/>
          </a:p>
          <a:p>
            <a:pPr indent="0" lvl="0" marL="0" rtl="0" algn="l">
              <a:lnSpc>
                <a:spcPct val="90000"/>
              </a:lnSpc>
              <a:spcBef>
                <a:spcPts val="0"/>
              </a:spcBef>
              <a:spcAft>
                <a:spcPts val="0"/>
              </a:spcAft>
              <a:buNone/>
            </a:pPr>
            <a:r>
              <a:t/>
            </a:r>
            <a:endParaRPr/>
          </a:p>
          <a:p>
            <a:pPr indent="0" lvl="0" marL="0" rtl="0" algn="l">
              <a:lnSpc>
                <a:spcPct val="90000"/>
              </a:lnSpc>
              <a:spcBef>
                <a:spcPts val="0"/>
              </a:spcBef>
              <a:spcAft>
                <a:spcPts val="0"/>
              </a:spcAft>
              <a:buNone/>
            </a:pPr>
            <a:r>
              <a:rPr lang="en-US"/>
              <a:t>One word of caution though is that, we don’t always need wasm, the difference between js and wasm are only </a:t>
            </a:r>
            <a:r>
              <a:rPr lang="en-US"/>
              <a:t>noticeable</a:t>
            </a:r>
            <a:r>
              <a:rPr lang="en-US"/>
              <a:t> when the applications are very intensive, like running a game</a:t>
            </a:r>
            <a:endParaRPr/>
          </a:p>
        </p:txBody>
      </p:sp>
      <p:sp>
        <p:nvSpPr>
          <p:cNvPr id="572" name="Google Shape;572;g119a68151bc_2_366:notes"/>
          <p:cNvSpPr txBox="1"/>
          <p:nvPr>
            <p:ph idx="3" type="hdr"/>
          </p:nvPr>
        </p:nvSpPr>
        <p:spPr>
          <a:xfrm>
            <a:off x="0" y="0"/>
            <a:ext cx="2971800" cy="4572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3" name="Google Shape;573;g119a68151bc_2_366:notes"/>
          <p:cNvSpPr txBox="1"/>
          <p:nvPr>
            <p:ph idx="11" type="ftr"/>
          </p:nvPr>
        </p:nvSpPr>
        <p:spPr>
          <a:xfrm>
            <a:off x="0" y="8686800"/>
            <a:ext cx="5920740" cy="355964"/>
          </a:xfrm>
          <a:prstGeom prst="rect">
            <a:avLst/>
          </a:prstGeom>
          <a:noFill/>
          <a:ln>
            <a:noFill/>
          </a:ln>
        </p:spPr>
        <p:txBody>
          <a:bodyPr anchorCtr="0" anchor="b" bIns="45700" lIns="91425" spcFirstLastPara="1" rIns="91425" wrap="square" tIns="45700">
            <a:noAutofit/>
          </a:bodyPr>
          <a:lstStyle/>
          <a:p>
            <a:pPr indent="0" lvl="0" marL="571500" rtl="0" algn="l">
              <a:spcBef>
                <a:spcPts val="0"/>
              </a:spcBef>
              <a:spcAft>
                <a:spcPts val="0"/>
              </a:spcAft>
              <a:buNone/>
            </a:pPr>
            <a:r>
              <a:rPr lang="en-US" sz="400">
                <a:solidFill>
                  <a:srgbClr val="000000"/>
                </a:solidFill>
                <a:latin typeface="Quattrocento Sans"/>
                <a:ea typeface="Quattrocento Sans"/>
                <a:cs typeface="Quattrocento Sans"/>
                <a:sym typeface="Quattrocento Sans"/>
              </a:rPr>
              <a:t>© Microsoft Corporation. All rights reserved. MICROSOFT MAKES NO WARRANTIES, EXPRESS, IMPLIED OR STATUTORY, AS TO THE INFORMATION IN THIS PRESENTATION.</a:t>
            </a:r>
            <a:endParaRPr sz="400">
              <a:solidFill>
                <a:srgbClr val="000000"/>
              </a:solidFill>
              <a:latin typeface="Quattrocento Sans"/>
              <a:ea typeface="Quattrocento Sans"/>
              <a:cs typeface="Quattrocento Sans"/>
              <a:sym typeface="Quattrocento Sans"/>
            </a:endParaRPr>
          </a:p>
        </p:txBody>
      </p:sp>
      <p:sp>
        <p:nvSpPr>
          <p:cNvPr id="574" name="Google Shape;574;g119a68151bc_2_366:notes"/>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t/>
            </a:r>
            <a:endParaRPr/>
          </a:p>
        </p:txBody>
      </p:sp>
      <p:sp>
        <p:nvSpPr>
          <p:cNvPr id="575" name="Google Shape;575;g119a68151bc_2_366:notes"/>
          <p:cNvSpPr txBox="1"/>
          <p:nvPr>
            <p:ph idx="12" type="sldNum"/>
          </p:nvPr>
        </p:nvSpPr>
        <p:spPr>
          <a:xfrm>
            <a:off x="5909309" y="8685213"/>
            <a:ext cx="947103"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9" name="Shape 579"/>
        <p:cNvGrpSpPr/>
        <p:nvPr/>
      </p:nvGrpSpPr>
      <p:grpSpPr>
        <a:xfrm>
          <a:off x="0" y="0"/>
          <a:ext cx="0" cy="0"/>
          <a:chOff x="0" y="0"/>
          <a:chExt cx="0" cy="0"/>
        </a:xfrm>
      </p:grpSpPr>
      <p:sp>
        <p:nvSpPr>
          <p:cNvPr id="580" name="Google Shape;580;g11a993f9f36_0_5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81" name="Google Shape;581;g11a993f9f36_0_5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Why is this great? the idea of write once, run everywhere has been here for a while now,  with java/c#, we want to just have to compile to one version for a vm and let it deal with the operating systems</a:t>
            </a:r>
            <a:endParaRPr/>
          </a:p>
          <a:p>
            <a:pPr indent="0" lvl="0" marL="0" rtl="0" algn="l">
              <a:spcBef>
                <a:spcPts val="0"/>
              </a:spcBef>
              <a:spcAft>
                <a:spcPts val="0"/>
              </a:spcAft>
              <a:buNone/>
            </a:pPr>
            <a:r>
              <a:rPr lang="en-US"/>
              <a:t>instead of for doing it ourselves, we just need to prepare one version and it is guaranteed to run everywhere.</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then, we also took this one step further with containers, by containerizing an environment along with the app, with like docker and kubernates which allowed for the ease of setup</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and you know how we can take this one step further? by running containers in our browsers through wasm</a:t>
            </a:r>
            <a:endParaRPr/>
          </a:p>
        </p:txBody>
      </p:sp>
      <p:sp>
        <p:nvSpPr>
          <p:cNvPr id="582" name="Google Shape;582;g11a993f9f36_0_53:notes"/>
          <p:cNvSpPr txBox="1"/>
          <p:nvPr>
            <p:ph idx="3" type="hdr"/>
          </p:nvPr>
        </p:nvSpPr>
        <p:spPr>
          <a:xfrm>
            <a:off x="0" y="0"/>
            <a:ext cx="2971800" cy="4572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3" name="Google Shape;583;g11a993f9f36_0_53:notes"/>
          <p:cNvSpPr txBox="1"/>
          <p:nvPr>
            <p:ph idx="11" type="ftr"/>
          </p:nvPr>
        </p:nvSpPr>
        <p:spPr>
          <a:xfrm>
            <a:off x="0" y="8686800"/>
            <a:ext cx="5920800" cy="356100"/>
          </a:xfrm>
          <a:prstGeom prst="rect">
            <a:avLst/>
          </a:prstGeom>
          <a:noFill/>
          <a:ln>
            <a:noFill/>
          </a:ln>
        </p:spPr>
        <p:txBody>
          <a:bodyPr anchorCtr="0" anchor="b" bIns="45700" lIns="91425" spcFirstLastPara="1" rIns="91425" wrap="square" tIns="45700">
            <a:noAutofit/>
          </a:bodyPr>
          <a:lstStyle/>
          <a:p>
            <a:pPr indent="0" lvl="0" marL="571500" rtl="0" algn="l">
              <a:spcBef>
                <a:spcPts val="0"/>
              </a:spcBef>
              <a:spcAft>
                <a:spcPts val="0"/>
              </a:spcAft>
              <a:buNone/>
            </a:pPr>
            <a:r>
              <a:rPr lang="en-US" sz="400">
                <a:solidFill>
                  <a:srgbClr val="000000"/>
                </a:solidFill>
                <a:latin typeface="Quattrocento Sans"/>
                <a:ea typeface="Quattrocento Sans"/>
                <a:cs typeface="Quattrocento Sans"/>
                <a:sym typeface="Quattrocento Sans"/>
              </a:rPr>
              <a:t>© Microsoft Corporation. All rights reserved. MICROSOFT MAKES NO WARRANTIES, EXPRESS, IMPLIED OR STATUTORY, AS TO THE INFORMATION IN THIS PRESENTATION.</a:t>
            </a:r>
            <a:endParaRPr sz="400">
              <a:solidFill>
                <a:srgbClr val="000000"/>
              </a:solidFill>
              <a:latin typeface="Quattrocento Sans"/>
              <a:ea typeface="Quattrocento Sans"/>
              <a:cs typeface="Quattrocento Sans"/>
              <a:sym typeface="Quattrocento Sans"/>
            </a:endParaRPr>
          </a:p>
        </p:txBody>
      </p:sp>
      <p:sp>
        <p:nvSpPr>
          <p:cNvPr id="584" name="Google Shape;584;g11a993f9f36_0_53:notes"/>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t/>
            </a:r>
            <a:endParaRPr/>
          </a:p>
        </p:txBody>
      </p:sp>
      <p:sp>
        <p:nvSpPr>
          <p:cNvPr id="585" name="Google Shape;585;g11a993f9f36_0_53:notes"/>
          <p:cNvSpPr txBox="1"/>
          <p:nvPr>
            <p:ph idx="12" type="sldNum"/>
          </p:nvPr>
        </p:nvSpPr>
        <p:spPr>
          <a:xfrm>
            <a:off x="5909309" y="8685213"/>
            <a:ext cx="9471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1" name="Shape 591"/>
        <p:cNvGrpSpPr/>
        <p:nvPr/>
      </p:nvGrpSpPr>
      <p:grpSpPr>
        <a:xfrm>
          <a:off x="0" y="0"/>
          <a:ext cx="0" cy="0"/>
          <a:chOff x="0" y="0"/>
          <a:chExt cx="0" cy="0"/>
        </a:xfrm>
      </p:grpSpPr>
      <p:sp>
        <p:nvSpPr>
          <p:cNvPr id="592" name="Google Shape;592;g119a68151bc_2_30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93" name="Google Shape;593;g119a68151bc_2_30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None/>
            </a:pPr>
            <a:r>
              <a:rPr lang="en-US"/>
              <a:t>So who actually uses web assembly? There is actually a website showing all projects made with web assembly so far. Let’s take a look at a few</a:t>
            </a:r>
            <a:endParaRPr/>
          </a:p>
        </p:txBody>
      </p:sp>
      <p:sp>
        <p:nvSpPr>
          <p:cNvPr id="594" name="Google Shape;594;g119a68151bc_2_303:notes"/>
          <p:cNvSpPr txBox="1"/>
          <p:nvPr>
            <p:ph idx="3" type="hdr"/>
          </p:nvPr>
        </p:nvSpPr>
        <p:spPr>
          <a:xfrm>
            <a:off x="0" y="0"/>
            <a:ext cx="2971800" cy="4572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5" name="Google Shape;595;g119a68151bc_2_303:notes"/>
          <p:cNvSpPr txBox="1"/>
          <p:nvPr>
            <p:ph idx="11" type="ftr"/>
          </p:nvPr>
        </p:nvSpPr>
        <p:spPr>
          <a:xfrm>
            <a:off x="0" y="8686800"/>
            <a:ext cx="5920740" cy="355964"/>
          </a:xfrm>
          <a:prstGeom prst="rect">
            <a:avLst/>
          </a:prstGeom>
          <a:noFill/>
          <a:ln>
            <a:noFill/>
          </a:ln>
        </p:spPr>
        <p:txBody>
          <a:bodyPr anchorCtr="0" anchor="b" bIns="45700" lIns="91425" spcFirstLastPara="1" rIns="91425" wrap="square" tIns="45700">
            <a:noAutofit/>
          </a:bodyPr>
          <a:lstStyle/>
          <a:p>
            <a:pPr indent="0" lvl="0" marL="571500" rtl="0" algn="l">
              <a:spcBef>
                <a:spcPts val="0"/>
              </a:spcBef>
              <a:spcAft>
                <a:spcPts val="0"/>
              </a:spcAft>
              <a:buNone/>
            </a:pPr>
            <a:r>
              <a:rPr lang="en-US" sz="400">
                <a:solidFill>
                  <a:srgbClr val="000000"/>
                </a:solidFill>
                <a:latin typeface="Quattrocento Sans"/>
                <a:ea typeface="Quattrocento Sans"/>
                <a:cs typeface="Quattrocento Sans"/>
                <a:sym typeface="Quattrocento Sans"/>
              </a:rPr>
              <a:t>© Microsoft Corporation. All rights reserved. MICROSOFT MAKES NO WARRANTIES, EXPRESS, IMPLIED OR STATUTORY, AS TO THE INFORMATION IN THIS PRESENTATION.</a:t>
            </a:r>
            <a:endParaRPr sz="400">
              <a:solidFill>
                <a:srgbClr val="000000"/>
              </a:solidFill>
              <a:latin typeface="Quattrocento Sans"/>
              <a:ea typeface="Quattrocento Sans"/>
              <a:cs typeface="Quattrocento Sans"/>
              <a:sym typeface="Quattrocento Sans"/>
            </a:endParaRPr>
          </a:p>
        </p:txBody>
      </p:sp>
      <p:sp>
        <p:nvSpPr>
          <p:cNvPr id="596" name="Google Shape;596;g119a68151bc_2_303:notes"/>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t/>
            </a:r>
            <a:endParaRPr/>
          </a:p>
        </p:txBody>
      </p:sp>
      <p:sp>
        <p:nvSpPr>
          <p:cNvPr id="597" name="Google Shape;597;g119a68151bc_2_303:notes"/>
          <p:cNvSpPr txBox="1"/>
          <p:nvPr>
            <p:ph idx="12" type="sldNum"/>
          </p:nvPr>
        </p:nvSpPr>
        <p:spPr>
          <a:xfrm>
            <a:off x="5909309" y="8685213"/>
            <a:ext cx="947103"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119a68151bc_2_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7" name="Google Shape;177;g119a68151bc_2_3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None/>
            </a:pPr>
            <a:r>
              <a:t/>
            </a:r>
            <a:endParaRPr/>
          </a:p>
        </p:txBody>
      </p:sp>
      <p:sp>
        <p:nvSpPr>
          <p:cNvPr id="178" name="Google Shape;178;g119a68151bc_2_34:notes"/>
          <p:cNvSpPr txBox="1"/>
          <p:nvPr>
            <p:ph idx="3" type="hdr"/>
          </p:nvPr>
        </p:nvSpPr>
        <p:spPr>
          <a:xfrm>
            <a:off x="0" y="0"/>
            <a:ext cx="2971800" cy="4572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9" name="Google Shape;179;g119a68151bc_2_34:notes"/>
          <p:cNvSpPr txBox="1"/>
          <p:nvPr>
            <p:ph idx="11" type="ftr"/>
          </p:nvPr>
        </p:nvSpPr>
        <p:spPr>
          <a:xfrm>
            <a:off x="0" y="8686800"/>
            <a:ext cx="5920740" cy="355964"/>
          </a:xfrm>
          <a:prstGeom prst="rect">
            <a:avLst/>
          </a:prstGeom>
          <a:noFill/>
          <a:ln>
            <a:noFill/>
          </a:ln>
        </p:spPr>
        <p:txBody>
          <a:bodyPr anchorCtr="0" anchor="b" bIns="45700" lIns="91425" spcFirstLastPara="1" rIns="91425" wrap="square" tIns="45700">
            <a:noAutofit/>
          </a:bodyPr>
          <a:lstStyle/>
          <a:p>
            <a:pPr indent="0" lvl="0" marL="571500" rtl="0" algn="l">
              <a:spcBef>
                <a:spcPts val="0"/>
              </a:spcBef>
              <a:spcAft>
                <a:spcPts val="0"/>
              </a:spcAft>
              <a:buNone/>
            </a:pPr>
            <a:r>
              <a:rPr lang="en-US" sz="400">
                <a:solidFill>
                  <a:srgbClr val="000000"/>
                </a:solidFill>
                <a:latin typeface="Quattrocento Sans"/>
                <a:ea typeface="Quattrocento Sans"/>
                <a:cs typeface="Quattrocento Sans"/>
                <a:sym typeface="Quattrocento Sans"/>
              </a:rPr>
              <a:t>© Microsoft Corporation. All rights reserved. MICROSOFT MAKES NO WARRANTIES, EXPRESS, IMPLIED OR STATUTORY, AS TO THE INFORMATION IN THIS PRESENTATION.</a:t>
            </a:r>
            <a:endParaRPr sz="400">
              <a:solidFill>
                <a:srgbClr val="000000"/>
              </a:solidFill>
              <a:latin typeface="Quattrocento Sans"/>
              <a:ea typeface="Quattrocento Sans"/>
              <a:cs typeface="Quattrocento Sans"/>
              <a:sym typeface="Quattrocento Sans"/>
            </a:endParaRPr>
          </a:p>
        </p:txBody>
      </p:sp>
      <p:sp>
        <p:nvSpPr>
          <p:cNvPr id="180" name="Google Shape;180;g119a68151bc_2_34:notes"/>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t/>
            </a:r>
            <a:endParaRPr/>
          </a:p>
        </p:txBody>
      </p:sp>
      <p:sp>
        <p:nvSpPr>
          <p:cNvPr id="181" name="Google Shape;181;g119a68151bc_2_34:notes"/>
          <p:cNvSpPr txBox="1"/>
          <p:nvPr>
            <p:ph idx="12" type="sldNum"/>
          </p:nvPr>
        </p:nvSpPr>
        <p:spPr>
          <a:xfrm>
            <a:off x="5909309" y="8685213"/>
            <a:ext cx="947103"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2" name="Shape 602"/>
        <p:cNvGrpSpPr/>
        <p:nvPr/>
      </p:nvGrpSpPr>
      <p:grpSpPr>
        <a:xfrm>
          <a:off x="0" y="0"/>
          <a:ext cx="0" cy="0"/>
          <a:chOff x="0" y="0"/>
          <a:chExt cx="0" cy="0"/>
        </a:xfrm>
      </p:grpSpPr>
      <p:sp>
        <p:nvSpPr>
          <p:cNvPr id="603" name="Google Shape;603;g119cfb754ac_0_9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04" name="Google Shape;604;g119cfb754ac_0_9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None/>
            </a:pPr>
            <a:r>
              <a:rPr lang="en-US"/>
              <a:t>Figma </a:t>
            </a:r>
            <a:endParaRPr/>
          </a:p>
          <a:p>
            <a:pPr indent="-317500" lvl="0" marL="457200" rtl="0" algn="l">
              <a:lnSpc>
                <a:spcPct val="90000"/>
              </a:lnSpc>
              <a:spcBef>
                <a:spcPts val="0"/>
              </a:spcBef>
              <a:spcAft>
                <a:spcPts val="0"/>
              </a:spcAft>
              <a:buSzPts val="1400"/>
              <a:buChar char="-"/>
            </a:pPr>
            <a:r>
              <a:rPr lang="en-US"/>
              <a:t>Wireframing tool</a:t>
            </a:r>
            <a:endParaRPr/>
          </a:p>
          <a:p>
            <a:pPr indent="-317500" lvl="0" marL="457200" rtl="0" algn="l">
              <a:lnSpc>
                <a:spcPct val="90000"/>
              </a:lnSpc>
              <a:spcBef>
                <a:spcPts val="0"/>
              </a:spcBef>
              <a:spcAft>
                <a:spcPts val="0"/>
              </a:spcAft>
              <a:buSzPts val="1400"/>
              <a:buChar char="-"/>
            </a:pPr>
            <a:r>
              <a:rPr lang="en-US"/>
              <a:t>Build mockups of applications directly from design</a:t>
            </a:r>
            <a:endParaRPr/>
          </a:p>
          <a:p>
            <a:pPr indent="-317500" lvl="0" marL="457200" rtl="0" algn="l">
              <a:lnSpc>
                <a:spcPct val="90000"/>
              </a:lnSpc>
              <a:spcBef>
                <a:spcPts val="0"/>
              </a:spcBef>
              <a:spcAft>
                <a:spcPts val="0"/>
              </a:spcAft>
              <a:buSzPts val="1400"/>
              <a:buChar char="-"/>
            </a:pPr>
            <a:r>
              <a:rPr lang="en-US"/>
              <a:t>Multiple components on screen</a:t>
            </a:r>
            <a:endParaRPr/>
          </a:p>
          <a:p>
            <a:pPr indent="-317500" lvl="0" marL="457200" rtl="0" algn="l">
              <a:lnSpc>
                <a:spcPct val="90000"/>
              </a:lnSpc>
              <a:spcBef>
                <a:spcPts val="0"/>
              </a:spcBef>
              <a:spcAft>
                <a:spcPts val="0"/>
              </a:spcAft>
              <a:buSzPts val="1400"/>
              <a:buChar char="-"/>
            </a:pPr>
            <a:r>
              <a:rPr lang="en-US"/>
              <a:t>Web Assembly cuts load time by 3x</a:t>
            </a:r>
            <a:endParaRPr/>
          </a:p>
        </p:txBody>
      </p:sp>
      <p:sp>
        <p:nvSpPr>
          <p:cNvPr id="605" name="Google Shape;605;g119cfb754ac_0_98:notes"/>
          <p:cNvSpPr txBox="1"/>
          <p:nvPr>
            <p:ph idx="3" type="hdr"/>
          </p:nvPr>
        </p:nvSpPr>
        <p:spPr>
          <a:xfrm>
            <a:off x="0" y="0"/>
            <a:ext cx="2971800" cy="4572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06" name="Google Shape;606;g119cfb754ac_0_98:notes"/>
          <p:cNvSpPr txBox="1"/>
          <p:nvPr>
            <p:ph idx="11" type="ftr"/>
          </p:nvPr>
        </p:nvSpPr>
        <p:spPr>
          <a:xfrm>
            <a:off x="0" y="8686800"/>
            <a:ext cx="5920800" cy="356100"/>
          </a:xfrm>
          <a:prstGeom prst="rect">
            <a:avLst/>
          </a:prstGeom>
          <a:noFill/>
          <a:ln>
            <a:noFill/>
          </a:ln>
        </p:spPr>
        <p:txBody>
          <a:bodyPr anchorCtr="0" anchor="b" bIns="45700" lIns="91425" spcFirstLastPara="1" rIns="91425" wrap="square" tIns="45700">
            <a:noAutofit/>
          </a:bodyPr>
          <a:lstStyle/>
          <a:p>
            <a:pPr indent="0" lvl="0" marL="571500" rtl="0" algn="l">
              <a:spcBef>
                <a:spcPts val="0"/>
              </a:spcBef>
              <a:spcAft>
                <a:spcPts val="0"/>
              </a:spcAft>
              <a:buNone/>
            </a:pPr>
            <a:r>
              <a:rPr lang="en-US" sz="400">
                <a:solidFill>
                  <a:srgbClr val="000000"/>
                </a:solidFill>
                <a:latin typeface="Quattrocento Sans"/>
                <a:ea typeface="Quattrocento Sans"/>
                <a:cs typeface="Quattrocento Sans"/>
                <a:sym typeface="Quattrocento Sans"/>
              </a:rPr>
              <a:t>© Microsoft Corporation. All rights reserved. MICROSOFT MAKES NO WARRANTIES, EXPRESS, IMPLIED OR STATUTORY, AS TO THE INFORMATION IN THIS PRESENTATION.</a:t>
            </a:r>
            <a:endParaRPr sz="400">
              <a:solidFill>
                <a:srgbClr val="000000"/>
              </a:solidFill>
              <a:latin typeface="Quattrocento Sans"/>
              <a:ea typeface="Quattrocento Sans"/>
              <a:cs typeface="Quattrocento Sans"/>
              <a:sym typeface="Quattrocento Sans"/>
            </a:endParaRPr>
          </a:p>
        </p:txBody>
      </p:sp>
      <p:sp>
        <p:nvSpPr>
          <p:cNvPr id="607" name="Google Shape;607;g119cfb754ac_0_98:notes"/>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t/>
            </a:r>
            <a:endParaRPr/>
          </a:p>
        </p:txBody>
      </p:sp>
      <p:sp>
        <p:nvSpPr>
          <p:cNvPr id="608" name="Google Shape;608;g119cfb754ac_0_98:notes"/>
          <p:cNvSpPr txBox="1"/>
          <p:nvPr>
            <p:ph idx="12" type="sldNum"/>
          </p:nvPr>
        </p:nvSpPr>
        <p:spPr>
          <a:xfrm>
            <a:off x="5909309" y="8685213"/>
            <a:ext cx="9471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4" name="Shape 614"/>
        <p:cNvGrpSpPr/>
        <p:nvPr/>
      </p:nvGrpSpPr>
      <p:grpSpPr>
        <a:xfrm>
          <a:off x="0" y="0"/>
          <a:ext cx="0" cy="0"/>
          <a:chOff x="0" y="0"/>
          <a:chExt cx="0" cy="0"/>
        </a:xfrm>
      </p:grpSpPr>
      <p:sp>
        <p:nvSpPr>
          <p:cNvPr id="615" name="Google Shape;615;g119cfb754ac_0_1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16" name="Google Shape;616;g119cfb754ac_0_11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None/>
            </a:pPr>
            <a:r>
              <a:t/>
            </a:r>
            <a:endParaRPr/>
          </a:p>
        </p:txBody>
      </p:sp>
      <p:sp>
        <p:nvSpPr>
          <p:cNvPr id="617" name="Google Shape;617;g119cfb754ac_0_110:notes"/>
          <p:cNvSpPr txBox="1"/>
          <p:nvPr>
            <p:ph idx="3" type="hdr"/>
          </p:nvPr>
        </p:nvSpPr>
        <p:spPr>
          <a:xfrm>
            <a:off x="0" y="0"/>
            <a:ext cx="2971800" cy="4572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18" name="Google Shape;618;g119cfb754ac_0_110:notes"/>
          <p:cNvSpPr txBox="1"/>
          <p:nvPr>
            <p:ph idx="11" type="ftr"/>
          </p:nvPr>
        </p:nvSpPr>
        <p:spPr>
          <a:xfrm>
            <a:off x="0" y="8686800"/>
            <a:ext cx="5920800" cy="356100"/>
          </a:xfrm>
          <a:prstGeom prst="rect">
            <a:avLst/>
          </a:prstGeom>
          <a:noFill/>
          <a:ln>
            <a:noFill/>
          </a:ln>
        </p:spPr>
        <p:txBody>
          <a:bodyPr anchorCtr="0" anchor="b" bIns="45700" lIns="91425" spcFirstLastPara="1" rIns="91425" wrap="square" tIns="45700">
            <a:noAutofit/>
          </a:bodyPr>
          <a:lstStyle/>
          <a:p>
            <a:pPr indent="0" lvl="0" marL="571500" rtl="0" algn="l">
              <a:spcBef>
                <a:spcPts val="0"/>
              </a:spcBef>
              <a:spcAft>
                <a:spcPts val="0"/>
              </a:spcAft>
              <a:buNone/>
            </a:pPr>
            <a:r>
              <a:rPr lang="en-US" sz="400">
                <a:solidFill>
                  <a:srgbClr val="000000"/>
                </a:solidFill>
                <a:latin typeface="Quattrocento Sans"/>
                <a:ea typeface="Quattrocento Sans"/>
                <a:cs typeface="Quattrocento Sans"/>
                <a:sym typeface="Quattrocento Sans"/>
              </a:rPr>
              <a:t>© Microsoft Corporation. All rights reserved. MICROSOFT MAKES NO WARRANTIES, EXPRESS, IMPLIED OR STATUTORY, AS TO THE INFORMATION IN THIS PRESENTATION.</a:t>
            </a:r>
            <a:endParaRPr sz="400">
              <a:solidFill>
                <a:srgbClr val="000000"/>
              </a:solidFill>
              <a:latin typeface="Quattrocento Sans"/>
              <a:ea typeface="Quattrocento Sans"/>
              <a:cs typeface="Quattrocento Sans"/>
              <a:sym typeface="Quattrocento Sans"/>
            </a:endParaRPr>
          </a:p>
        </p:txBody>
      </p:sp>
      <p:sp>
        <p:nvSpPr>
          <p:cNvPr id="619" name="Google Shape;619;g119cfb754ac_0_110:notes"/>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t/>
            </a:r>
            <a:endParaRPr/>
          </a:p>
        </p:txBody>
      </p:sp>
      <p:sp>
        <p:nvSpPr>
          <p:cNvPr id="620" name="Google Shape;620;g119cfb754ac_0_110:notes"/>
          <p:cNvSpPr txBox="1"/>
          <p:nvPr>
            <p:ph idx="12" type="sldNum"/>
          </p:nvPr>
        </p:nvSpPr>
        <p:spPr>
          <a:xfrm>
            <a:off x="5909309" y="8685213"/>
            <a:ext cx="9471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9" name="Shape 629"/>
        <p:cNvGrpSpPr/>
        <p:nvPr/>
      </p:nvGrpSpPr>
      <p:grpSpPr>
        <a:xfrm>
          <a:off x="0" y="0"/>
          <a:ext cx="0" cy="0"/>
          <a:chOff x="0" y="0"/>
          <a:chExt cx="0" cy="0"/>
        </a:xfrm>
      </p:grpSpPr>
      <p:sp>
        <p:nvSpPr>
          <p:cNvPr id="630" name="Google Shape;630;g119cfb754ac_0_1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31" name="Google Shape;631;g119cfb754ac_0_12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None/>
            </a:pPr>
            <a:r>
              <a:rPr lang="en-US" sz="1100">
                <a:solidFill>
                  <a:srgbClr val="292929"/>
                </a:solidFill>
                <a:highlight>
                  <a:srgbClr val="FFFFFF"/>
                </a:highlight>
                <a:latin typeface="Arial"/>
                <a:ea typeface="Arial"/>
                <a:cs typeface="Arial"/>
                <a:sym typeface="Arial"/>
              </a:rPr>
              <a:t>This is a perfect example of the power that brings WASM to the table when used correctly. Game developers don’t really have to worry about writing for the web or even writing JavaScript, they’ll only need to worry about writing the code that will make the game run, and then the compilation process will take care of everything else.</a:t>
            </a:r>
            <a:endParaRPr sz="480">
              <a:latin typeface="Arial"/>
              <a:ea typeface="Arial"/>
              <a:cs typeface="Arial"/>
              <a:sym typeface="Arial"/>
            </a:endParaRPr>
          </a:p>
        </p:txBody>
      </p:sp>
      <p:sp>
        <p:nvSpPr>
          <p:cNvPr id="632" name="Google Shape;632;g119cfb754ac_0_128:notes"/>
          <p:cNvSpPr txBox="1"/>
          <p:nvPr>
            <p:ph idx="3" type="hdr"/>
          </p:nvPr>
        </p:nvSpPr>
        <p:spPr>
          <a:xfrm>
            <a:off x="0" y="0"/>
            <a:ext cx="2971800" cy="4572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33" name="Google Shape;633;g119cfb754ac_0_128:notes"/>
          <p:cNvSpPr txBox="1"/>
          <p:nvPr>
            <p:ph idx="11" type="ftr"/>
          </p:nvPr>
        </p:nvSpPr>
        <p:spPr>
          <a:xfrm>
            <a:off x="0" y="8686800"/>
            <a:ext cx="5920800" cy="356100"/>
          </a:xfrm>
          <a:prstGeom prst="rect">
            <a:avLst/>
          </a:prstGeom>
          <a:noFill/>
          <a:ln>
            <a:noFill/>
          </a:ln>
        </p:spPr>
        <p:txBody>
          <a:bodyPr anchorCtr="0" anchor="b" bIns="45700" lIns="91425" spcFirstLastPara="1" rIns="91425" wrap="square" tIns="45700">
            <a:noAutofit/>
          </a:bodyPr>
          <a:lstStyle/>
          <a:p>
            <a:pPr indent="0" lvl="0" marL="571500" rtl="0" algn="l">
              <a:spcBef>
                <a:spcPts val="0"/>
              </a:spcBef>
              <a:spcAft>
                <a:spcPts val="0"/>
              </a:spcAft>
              <a:buNone/>
            </a:pPr>
            <a:r>
              <a:rPr lang="en-US" sz="400">
                <a:solidFill>
                  <a:srgbClr val="000000"/>
                </a:solidFill>
                <a:latin typeface="Quattrocento Sans"/>
                <a:ea typeface="Quattrocento Sans"/>
                <a:cs typeface="Quattrocento Sans"/>
                <a:sym typeface="Quattrocento Sans"/>
              </a:rPr>
              <a:t>© Microsoft Corporation. All rights reserved. MICROSOFT MAKES NO WARRANTIES, EXPRESS, IMPLIED OR STATUTORY, AS TO THE INFORMATION IN THIS PRESENTATION.</a:t>
            </a:r>
            <a:endParaRPr sz="400">
              <a:solidFill>
                <a:srgbClr val="000000"/>
              </a:solidFill>
              <a:latin typeface="Quattrocento Sans"/>
              <a:ea typeface="Quattrocento Sans"/>
              <a:cs typeface="Quattrocento Sans"/>
              <a:sym typeface="Quattrocento Sans"/>
            </a:endParaRPr>
          </a:p>
        </p:txBody>
      </p:sp>
      <p:sp>
        <p:nvSpPr>
          <p:cNvPr id="634" name="Google Shape;634;g119cfb754ac_0_128:notes"/>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t/>
            </a:r>
            <a:endParaRPr/>
          </a:p>
        </p:txBody>
      </p:sp>
      <p:sp>
        <p:nvSpPr>
          <p:cNvPr id="635" name="Google Shape;635;g119cfb754ac_0_128:notes"/>
          <p:cNvSpPr txBox="1"/>
          <p:nvPr>
            <p:ph idx="12" type="sldNum"/>
          </p:nvPr>
        </p:nvSpPr>
        <p:spPr>
          <a:xfrm>
            <a:off x="5909309" y="8685213"/>
            <a:ext cx="9471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1" name="Shape 641"/>
        <p:cNvGrpSpPr/>
        <p:nvPr/>
      </p:nvGrpSpPr>
      <p:grpSpPr>
        <a:xfrm>
          <a:off x="0" y="0"/>
          <a:ext cx="0" cy="0"/>
          <a:chOff x="0" y="0"/>
          <a:chExt cx="0" cy="0"/>
        </a:xfrm>
      </p:grpSpPr>
      <p:sp>
        <p:nvSpPr>
          <p:cNvPr id="642" name="Google Shape;642;g119cfb754ac_0_16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43" name="Google Shape;643;g119cfb754ac_0_16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None/>
            </a:pPr>
            <a:r>
              <a:t/>
            </a:r>
            <a:endParaRPr/>
          </a:p>
        </p:txBody>
      </p:sp>
      <p:sp>
        <p:nvSpPr>
          <p:cNvPr id="644" name="Google Shape;644;g119cfb754ac_0_163:notes"/>
          <p:cNvSpPr txBox="1"/>
          <p:nvPr>
            <p:ph idx="3" type="hdr"/>
          </p:nvPr>
        </p:nvSpPr>
        <p:spPr>
          <a:xfrm>
            <a:off x="0" y="0"/>
            <a:ext cx="2971800" cy="4572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45" name="Google Shape;645;g119cfb754ac_0_163:notes"/>
          <p:cNvSpPr txBox="1"/>
          <p:nvPr>
            <p:ph idx="11" type="ftr"/>
          </p:nvPr>
        </p:nvSpPr>
        <p:spPr>
          <a:xfrm>
            <a:off x="0" y="8686800"/>
            <a:ext cx="5920800" cy="356100"/>
          </a:xfrm>
          <a:prstGeom prst="rect">
            <a:avLst/>
          </a:prstGeom>
          <a:noFill/>
          <a:ln>
            <a:noFill/>
          </a:ln>
        </p:spPr>
        <p:txBody>
          <a:bodyPr anchorCtr="0" anchor="b" bIns="45700" lIns="91425" spcFirstLastPara="1" rIns="91425" wrap="square" tIns="45700">
            <a:noAutofit/>
          </a:bodyPr>
          <a:lstStyle/>
          <a:p>
            <a:pPr indent="0" lvl="0" marL="571500" rtl="0" algn="l">
              <a:spcBef>
                <a:spcPts val="0"/>
              </a:spcBef>
              <a:spcAft>
                <a:spcPts val="0"/>
              </a:spcAft>
              <a:buNone/>
            </a:pPr>
            <a:r>
              <a:rPr lang="en-US" sz="400">
                <a:solidFill>
                  <a:srgbClr val="000000"/>
                </a:solidFill>
                <a:latin typeface="Quattrocento Sans"/>
                <a:ea typeface="Quattrocento Sans"/>
                <a:cs typeface="Quattrocento Sans"/>
                <a:sym typeface="Quattrocento Sans"/>
              </a:rPr>
              <a:t>© Microsoft Corporation. All rights reserved. MICROSOFT MAKES NO WARRANTIES, EXPRESS, IMPLIED OR STATUTORY, AS TO THE INFORMATION IN THIS PRESENTATION.</a:t>
            </a:r>
            <a:endParaRPr sz="400">
              <a:solidFill>
                <a:srgbClr val="000000"/>
              </a:solidFill>
              <a:latin typeface="Quattrocento Sans"/>
              <a:ea typeface="Quattrocento Sans"/>
              <a:cs typeface="Quattrocento Sans"/>
              <a:sym typeface="Quattrocento Sans"/>
            </a:endParaRPr>
          </a:p>
        </p:txBody>
      </p:sp>
      <p:sp>
        <p:nvSpPr>
          <p:cNvPr id="646" name="Google Shape;646;g119cfb754ac_0_163:notes"/>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t/>
            </a:r>
            <a:endParaRPr/>
          </a:p>
        </p:txBody>
      </p:sp>
      <p:sp>
        <p:nvSpPr>
          <p:cNvPr id="647" name="Google Shape;647;g119cfb754ac_0_163:notes"/>
          <p:cNvSpPr txBox="1"/>
          <p:nvPr>
            <p:ph idx="12" type="sldNum"/>
          </p:nvPr>
        </p:nvSpPr>
        <p:spPr>
          <a:xfrm>
            <a:off x="5909309" y="8685213"/>
            <a:ext cx="9471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3" name="Shape 653"/>
        <p:cNvGrpSpPr/>
        <p:nvPr/>
      </p:nvGrpSpPr>
      <p:grpSpPr>
        <a:xfrm>
          <a:off x="0" y="0"/>
          <a:ext cx="0" cy="0"/>
          <a:chOff x="0" y="0"/>
          <a:chExt cx="0" cy="0"/>
        </a:xfrm>
      </p:grpSpPr>
      <p:sp>
        <p:nvSpPr>
          <p:cNvPr id="654" name="Google Shape;654;g119cfb754ac_0_14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55" name="Google Shape;655;g119cfb754ac_0_14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None/>
            </a:pPr>
            <a:r>
              <a:t/>
            </a:r>
            <a:endParaRPr/>
          </a:p>
        </p:txBody>
      </p:sp>
      <p:sp>
        <p:nvSpPr>
          <p:cNvPr id="656" name="Google Shape;656;g119cfb754ac_0_145:notes"/>
          <p:cNvSpPr txBox="1"/>
          <p:nvPr>
            <p:ph idx="3" type="hdr"/>
          </p:nvPr>
        </p:nvSpPr>
        <p:spPr>
          <a:xfrm>
            <a:off x="0" y="0"/>
            <a:ext cx="2971800" cy="4572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57" name="Google Shape;657;g119cfb754ac_0_145:notes"/>
          <p:cNvSpPr txBox="1"/>
          <p:nvPr>
            <p:ph idx="11" type="ftr"/>
          </p:nvPr>
        </p:nvSpPr>
        <p:spPr>
          <a:xfrm>
            <a:off x="0" y="8686800"/>
            <a:ext cx="5920800" cy="356100"/>
          </a:xfrm>
          <a:prstGeom prst="rect">
            <a:avLst/>
          </a:prstGeom>
          <a:noFill/>
          <a:ln>
            <a:noFill/>
          </a:ln>
        </p:spPr>
        <p:txBody>
          <a:bodyPr anchorCtr="0" anchor="b" bIns="45700" lIns="91425" spcFirstLastPara="1" rIns="91425" wrap="square" tIns="45700">
            <a:noAutofit/>
          </a:bodyPr>
          <a:lstStyle/>
          <a:p>
            <a:pPr indent="0" lvl="0" marL="571500" rtl="0" algn="l">
              <a:spcBef>
                <a:spcPts val="0"/>
              </a:spcBef>
              <a:spcAft>
                <a:spcPts val="0"/>
              </a:spcAft>
              <a:buNone/>
            </a:pPr>
            <a:r>
              <a:rPr lang="en-US" sz="400">
                <a:solidFill>
                  <a:srgbClr val="000000"/>
                </a:solidFill>
                <a:latin typeface="Quattrocento Sans"/>
                <a:ea typeface="Quattrocento Sans"/>
                <a:cs typeface="Quattrocento Sans"/>
                <a:sym typeface="Quattrocento Sans"/>
              </a:rPr>
              <a:t>© Microsoft Corporation. All rights reserved. MICROSOFT MAKES NO WARRANTIES, EXPRESS, IMPLIED OR STATUTORY, AS TO THE INFORMATION IN THIS PRESENTATION.</a:t>
            </a:r>
            <a:endParaRPr sz="400">
              <a:solidFill>
                <a:srgbClr val="000000"/>
              </a:solidFill>
              <a:latin typeface="Quattrocento Sans"/>
              <a:ea typeface="Quattrocento Sans"/>
              <a:cs typeface="Quattrocento Sans"/>
              <a:sym typeface="Quattrocento Sans"/>
            </a:endParaRPr>
          </a:p>
        </p:txBody>
      </p:sp>
      <p:sp>
        <p:nvSpPr>
          <p:cNvPr id="658" name="Google Shape;658;g119cfb754ac_0_145:notes"/>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t/>
            </a:r>
            <a:endParaRPr/>
          </a:p>
        </p:txBody>
      </p:sp>
      <p:sp>
        <p:nvSpPr>
          <p:cNvPr id="659" name="Google Shape;659;g119cfb754ac_0_145:notes"/>
          <p:cNvSpPr txBox="1"/>
          <p:nvPr>
            <p:ph idx="12" type="sldNum"/>
          </p:nvPr>
        </p:nvSpPr>
        <p:spPr>
          <a:xfrm>
            <a:off x="5909309" y="8685213"/>
            <a:ext cx="9471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5" name="Shape 665"/>
        <p:cNvGrpSpPr/>
        <p:nvPr/>
      </p:nvGrpSpPr>
      <p:grpSpPr>
        <a:xfrm>
          <a:off x="0" y="0"/>
          <a:ext cx="0" cy="0"/>
          <a:chOff x="0" y="0"/>
          <a:chExt cx="0" cy="0"/>
        </a:xfrm>
      </p:grpSpPr>
      <p:sp>
        <p:nvSpPr>
          <p:cNvPr id="666" name="Google Shape;666;g119a68151bc_2_38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67" name="Google Shape;667;g119a68151bc_2_38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None/>
            </a:pPr>
            <a:r>
              <a:t/>
            </a:r>
            <a:endParaRPr/>
          </a:p>
        </p:txBody>
      </p:sp>
      <p:sp>
        <p:nvSpPr>
          <p:cNvPr id="668" name="Google Shape;668;g119a68151bc_2_384:notes"/>
          <p:cNvSpPr txBox="1"/>
          <p:nvPr>
            <p:ph idx="3" type="hdr"/>
          </p:nvPr>
        </p:nvSpPr>
        <p:spPr>
          <a:xfrm>
            <a:off x="0" y="0"/>
            <a:ext cx="2971800" cy="4572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69" name="Google Shape;669;g119a68151bc_2_384:notes"/>
          <p:cNvSpPr txBox="1"/>
          <p:nvPr>
            <p:ph idx="11" type="ftr"/>
          </p:nvPr>
        </p:nvSpPr>
        <p:spPr>
          <a:xfrm>
            <a:off x="0" y="8686800"/>
            <a:ext cx="5920740" cy="355964"/>
          </a:xfrm>
          <a:prstGeom prst="rect">
            <a:avLst/>
          </a:prstGeom>
          <a:noFill/>
          <a:ln>
            <a:noFill/>
          </a:ln>
        </p:spPr>
        <p:txBody>
          <a:bodyPr anchorCtr="0" anchor="b" bIns="45700" lIns="91425" spcFirstLastPara="1" rIns="91425" wrap="square" tIns="45700">
            <a:noAutofit/>
          </a:bodyPr>
          <a:lstStyle/>
          <a:p>
            <a:pPr indent="0" lvl="0" marL="571500" rtl="0" algn="l">
              <a:spcBef>
                <a:spcPts val="0"/>
              </a:spcBef>
              <a:spcAft>
                <a:spcPts val="0"/>
              </a:spcAft>
              <a:buNone/>
            </a:pPr>
            <a:r>
              <a:rPr lang="en-US" sz="400">
                <a:solidFill>
                  <a:srgbClr val="000000"/>
                </a:solidFill>
                <a:latin typeface="Quattrocento Sans"/>
                <a:ea typeface="Quattrocento Sans"/>
                <a:cs typeface="Quattrocento Sans"/>
                <a:sym typeface="Quattrocento Sans"/>
              </a:rPr>
              <a:t>© Microsoft Corporation. All rights reserved. MICROSOFT MAKES NO WARRANTIES, EXPRESS, IMPLIED OR STATUTORY, AS TO THE INFORMATION IN THIS PRESENTATION.</a:t>
            </a:r>
            <a:endParaRPr sz="400">
              <a:solidFill>
                <a:srgbClr val="000000"/>
              </a:solidFill>
              <a:latin typeface="Quattrocento Sans"/>
              <a:ea typeface="Quattrocento Sans"/>
              <a:cs typeface="Quattrocento Sans"/>
              <a:sym typeface="Quattrocento Sans"/>
            </a:endParaRPr>
          </a:p>
        </p:txBody>
      </p:sp>
      <p:sp>
        <p:nvSpPr>
          <p:cNvPr id="670" name="Google Shape;670;g119a68151bc_2_384:notes"/>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t/>
            </a:r>
            <a:endParaRPr/>
          </a:p>
        </p:txBody>
      </p:sp>
      <p:sp>
        <p:nvSpPr>
          <p:cNvPr id="671" name="Google Shape;671;g119a68151bc_2_384:notes"/>
          <p:cNvSpPr txBox="1"/>
          <p:nvPr>
            <p:ph idx="12" type="sldNum"/>
          </p:nvPr>
        </p:nvSpPr>
        <p:spPr>
          <a:xfrm>
            <a:off x="5909309" y="8685213"/>
            <a:ext cx="947103"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5" name="Shape 675"/>
        <p:cNvGrpSpPr/>
        <p:nvPr/>
      </p:nvGrpSpPr>
      <p:grpSpPr>
        <a:xfrm>
          <a:off x="0" y="0"/>
          <a:ext cx="0" cy="0"/>
          <a:chOff x="0" y="0"/>
          <a:chExt cx="0" cy="0"/>
        </a:xfrm>
      </p:grpSpPr>
      <p:sp>
        <p:nvSpPr>
          <p:cNvPr id="676" name="Google Shape;676;g119cfb754ac_0_19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77" name="Google Shape;677;g119cfb754ac_0_19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None/>
            </a:pPr>
            <a:r>
              <a:t/>
            </a:r>
            <a:endParaRPr/>
          </a:p>
        </p:txBody>
      </p:sp>
      <p:sp>
        <p:nvSpPr>
          <p:cNvPr id="678" name="Google Shape;678;g119cfb754ac_0_198:notes"/>
          <p:cNvSpPr txBox="1"/>
          <p:nvPr>
            <p:ph idx="3" type="hdr"/>
          </p:nvPr>
        </p:nvSpPr>
        <p:spPr>
          <a:xfrm>
            <a:off x="0" y="0"/>
            <a:ext cx="2971800" cy="4572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79" name="Google Shape;679;g119cfb754ac_0_198:notes"/>
          <p:cNvSpPr txBox="1"/>
          <p:nvPr>
            <p:ph idx="11" type="ftr"/>
          </p:nvPr>
        </p:nvSpPr>
        <p:spPr>
          <a:xfrm>
            <a:off x="0" y="8686800"/>
            <a:ext cx="5920800" cy="356100"/>
          </a:xfrm>
          <a:prstGeom prst="rect">
            <a:avLst/>
          </a:prstGeom>
          <a:noFill/>
          <a:ln>
            <a:noFill/>
          </a:ln>
        </p:spPr>
        <p:txBody>
          <a:bodyPr anchorCtr="0" anchor="b" bIns="45700" lIns="91425" spcFirstLastPara="1" rIns="91425" wrap="square" tIns="45700">
            <a:noAutofit/>
          </a:bodyPr>
          <a:lstStyle/>
          <a:p>
            <a:pPr indent="0" lvl="0" marL="571500" rtl="0" algn="l">
              <a:spcBef>
                <a:spcPts val="0"/>
              </a:spcBef>
              <a:spcAft>
                <a:spcPts val="0"/>
              </a:spcAft>
              <a:buNone/>
            </a:pPr>
            <a:r>
              <a:rPr lang="en-US" sz="400">
                <a:solidFill>
                  <a:srgbClr val="000000"/>
                </a:solidFill>
                <a:latin typeface="Quattrocento Sans"/>
                <a:ea typeface="Quattrocento Sans"/>
                <a:cs typeface="Quattrocento Sans"/>
                <a:sym typeface="Quattrocento Sans"/>
              </a:rPr>
              <a:t>© Microsoft Corporation. All rights reserved. MICROSOFT MAKES NO WARRANTIES, EXPRESS, IMPLIED OR STATUTORY, AS TO THE INFORMATION IN THIS PRESENTATION.</a:t>
            </a:r>
            <a:endParaRPr sz="400">
              <a:solidFill>
                <a:srgbClr val="000000"/>
              </a:solidFill>
              <a:latin typeface="Quattrocento Sans"/>
              <a:ea typeface="Quattrocento Sans"/>
              <a:cs typeface="Quattrocento Sans"/>
              <a:sym typeface="Quattrocento Sans"/>
            </a:endParaRPr>
          </a:p>
        </p:txBody>
      </p:sp>
      <p:sp>
        <p:nvSpPr>
          <p:cNvPr id="680" name="Google Shape;680;g119cfb754ac_0_198:notes"/>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t/>
            </a:r>
            <a:endParaRPr/>
          </a:p>
        </p:txBody>
      </p:sp>
      <p:sp>
        <p:nvSpPr>
          <p:cNvPr id="681" name="Google Shape;681;g119cfb754ac_0_198:notes"/>
          <p:cNvSpPr txBox="1"/>
          <p:nvPr>
            <p:ph idx="12" type="sldNum"/>
          </p:nvPr>
        </p:nvSpPr>
        <p:spPr>
          <a:xfrm>
            <a:off x="5909309" y="8685213"/>
            <a:ext cx="9471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5" name="Shape 685"/>
        <p:cNvGrpSpPr/>
        <p:nvPr/>
      </p:nvGrpSpPr>
      <p:grpSpPr>
        <a:xfrm>
          <a:off x="0" y="0"/>
          <a:ext cx="0" cy="0"/>
          <a:chOff x="0" y="0"/>
          <a:chExt cx="0" cy="0"/>
        </a:xfrm>
      </p:grpSpPr>
      <p:sp>
        <p:nvSpPr>
          <p:cNvPr id="686" name="Google Shape;686;g119a68151bc_2_39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87" name="Google Shape;687;g119a68151bc_2_39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None/>
            </a:pPr>
            <a:r>
              <a:t/>
            </a:r>
            <a:endParaRPr/>
          </a:p>
        </p:txBody>
      </p:sp>
      <p:sp>
        <p:nvSpPr>
          <p:cNvPr id="688" name="Google Shape;688;g119a68151bc_2_393:notes"/>
          <p:cNvSpPr txBox="1"/>
          <p:nvPr>
            <p:ph idx="3" type="hdr"/>
          </p:nvPr>
        </p:nvSpPr>
        <p:spPr>
          <a:xfrm>
            <a:off x="0" y="0"/>
            <a:ext cx="2971800" cy="4572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89" name="Google Shape;689;g119a68151bc_2_393:notes"/>
          <p:cNvSpPr txBox="1"/>
          <p:nvPr>
            <p:ph idx="11" type="ftr"/>
          </p:nvPr>
        </p:nvSpPr>
        <p:spPr>
          <a:xfrm>
            <a:off x="0" y="8686800"/>
            <a:ext cx="5920740" cy="355964"/>
          </a:xfrm>
          <a:prstGeom prst="rect">
            <a:avLst/>
          </a:prstGeom>
          <a:noFill/>
          <a:ln>
            <a:noFill/>
          </a:ln>
        </p:spPr>
        <p:txBody>
          <a:bodyPr anchorCtr="0" anchor="b" bIns="45700" lIns="91425" spcFirstLastPara="1" rIns="91425" wrap="square" tIns="45700">
            <a:noAutofit/>
          </a:bodyPr>
          <a:lstStyle/>
          <a:p>
            <a:pPr indent="0" lvl="0" marL="571500" rtl="0" algn="l">
              <a:spcBef>
                <a:spcPts val="0"/>
              </a:spcBef>
              <a:spcAft>
                <a:spcPts val="0"/>
              </a:spcAft>
              <a:buNone/>
            </a:pPr>
            <a:r>
              <a:rPr lang="en-US" sz="400">
                <a:solidFill>
                  <a:srgbClr val="000000"/>
                </a:solidFill>
                <a:latin typeface="Quattrocento Sans"/>
                <a:ea typeface="Quattrocento Sans"/>
                <a:cs typeface="Quattrocento Sans"/>
                <a:sym typeface="Quattrocento Sans"/>
              </a:rPr>
              <a:t>© Microsoft Corporation. All rights reserved. MICROSOFT MAKES NO WARRANTIES, EXPRESS, IMPLIED OR STATUTORY, AS TO THE INFORMATION IN THIS PRESENTATION.</a:t>
            </a:r>
            <a:endParaRPr sz="400">
              <a:solidFill>
                <a:srgbClr val="000000"/>
              </a:solidFill>
              <a:latin typeface="Quattrocento Sans"/>
              <a:ea typeface="Quattrocento Sans"/>
              <a:cs typeface="Quattrocento Sans"/>
              <a:sym typeface="Quattrocento Sans"/>
            </a:endParaRPr>
          </a:p>
        </p:txBody>
      </p:sp>
      <p:sp>
        <p:nvSpPr>
          <p:cNvPr id="690" name="Google Shape;690;g119a68151bc_2_393:notes"/>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t/>
            </a:r>
            <a:endParaRPr/>
          </a:p>
        </p:txBody>
      </p:sp>
      <p:sp>
        <p:nvSpPr>
          <p:cNvPr id="691" name="Google Shape;691;g119a68151bc_2_393:notes"/>
          <p:cNvSpPr txBox="1"/>
          <p:nvPr>
            <p:ph idx="12" type="sldNum"/>
          </p:nvPr>
        </p:nvSpPr>
        <p:spPr>
          <a:xfrm>
            <a:off x="5909309" y="8685213"/>
            <a:ext cx="947103"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5" name="Shape 695"/>
        <p:cNvGrpSpPr/>
        <p:nvPr/>
      </p:nvGrpSpPr>
      <p:grpSpPr>
        <a:xfrm>
          <a:off x="0" y="0"/>
          <a:ext cx="0" cy="0"/>
          <a:chOff x="0" y="0"/>
          <a:chExt cx="0" cy="0"/>
        </a:xfrm>
      </p:grpSpPr>
      <p:sp>
        <p:nvSpPr>
          <p:cNvPr id="696" name="Google Shape;696;g119a68151bc_2_40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97" name="Google Shape;697;g119a68151bc_2_40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None/>
            </a:pPr>
            <a:r>
              <a:t/>
            </a:r>
            <a:endParaRPr/>
          </a:p>
        </p:txBody>
      </p:sp>
      <p:sp>
        <p:nvSpPr>
          <p:cNvPr id="698" name="Google Shape;698;g119a68151bc_2_402:notes"/>
          <p:cNvSpPr txBox="1"/>
          <p:nvPr>
            <p:ph idx="3" type="hdr"/>
          </p:nvPr>
        </p:nvSpPr>
        <p:spPr>
          <a:xfrm>
            <a:off x="0" y="0"/>
            <a:ext cx="2971800" cy="4572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99" name="Google Shape;699;g119a68151bc_2_402:notes"/>
          <p:cNvSpPr txBox="1"/>
          <p:nvPr>
            <p:ph idx="11" type="ftr"/>
          </p:nvPr>
        </p:nvSpPr>
        <p:spPr>
          <a:xfrm>
            <a:off x="0" y="8686800"/>
            <a:ext cx="5920740" cy="355964"/>
          </a:xfrm>
          <a:prstGeom prst="rect">
            <a:avLst/>
          </a:prstGeom>
          <a:noFill/>
          <a:ln>
            <a:noFill/>
          </a:ln>
        </p:spPr>
        <p:txBody>
          <a:bodyPr anchorCtr="0" anchor="b" bIns="45700" lIns="91425" spcFirstLastPara="1" rIns="91425" wrap="square" tIns="45700">
            <a:noAutofit/>
          </a:bodyPr>
          <a:lstStyle/>
          <a:p>
            <a:pPr indent="0" lvl="0" marL="571500" rtl="0" algn="l">
              <a:spcBef>
                <a:spcPts val="0"/>
              </a:spcBef>
              <a:spcAft>
                <a:spcPts val="0"/>
              </a:spcAft>
              <a:buNone/>
            </a:pPr>
            <a:r>
              <a:rPr lang="en-US" sz="400">
                <a:solidFill>
                  <a:srgbClr val="000000"/>
                </a:solidFill>
                <a:latin typeface="Quattrocento Sans"/>
                <a:ea typeface="Quattrocento Sans"/>
                <a:cs typeface="Quattrocento Sans"/>
                <a:sym typeface="Quattrocento Sans"/>
              </a:rPr>
              <a:t>© Microsoft Corporation. All rights reserved. MICROSOFT MAKES NO WARRANTIES, EXPRESS, IMPLIED OR STATUTORY, AS TO THE INFORMATION IN THIS PRESENTATION.</a:t>
            </a:r>
            <a:endParaRPr sz="400">
              <a:solidFill>
                <a:srgbClr val="000000"/>
              </a:solidFill>
              <a:latin typeface="Quattrocento Sans"/>
              <a:ea typeface="Quattrocento Sans"/>
              <a:cs typeface="Quattrocento Sans"/>
              <a:sym typeface="Quattrocento Sans"/>
            </a:endParaRPr>
          </a:p>
        </p:txBody>
      </p:sp>
      <p:sp>
        <p:nvSpPr>
          <p:cNvPr id="700" name="Google Shape;700;g119a68151bc_2_402:notes"/>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t/>
            </a:r>
            <a:endParaRPr/>
          </a:p>
        </p:txBody>
      </p:sp>
      <p:sp>
        <p:nvSpPr>
          <p:cNvPr id="701" name="Google Shape;701;g119a68151bc_2_402:notes"/>
          <p:cNvSpPr txBox="1"/>
          <p:nvPr>
            <p:ph idx="12" type="sldNum"/>
          </p:nvPr>
        </p:nvSpPr>
        <p:spPr>
          <a:xfrm>
            <a:off x="5909309" y="8685213"/>
            <a:ext cx="947103"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5" name="Shape 705"/>
        <p:cNvGrpSpPr/>
        <p:nvPr/>
      </p:nvGrpSpPr>
      <p:grpSpPr>
        <a:xfrm>
          <a:off x="0" y="0"/>
          <a:ext cx="0" cy="0"/>
          <a:chOff x="0" y="0"/>
          <a:chExt cx="0" cy="0"/>
        </a:xfrm>
      </p:grpSpPr>
      <p:sp>
        <p:nvSpPr>
          <p:cNvPr id="706" name="Google Shape;706;g11f470e4693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07" name="Google Shape;707;g11f470e4693_0_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None/>
            </a:pPr>
            <a:r>
              <a:t/>
            </a:r>
            <a:endParaRPr/>
          </a:p>
        </p:txBody>
      </p:sp>
      <p:sp>
        <p:nvSpPr>
          <p:cNvPr id="708" name="Google Shape;708;g11f470e4693_0_0:notes"/>
          <p:cNvSpPr txBox="1"/>
          <p:nvPr>
            <p:ph idx="3" type="hdr"/>
          </p:nvPr>
        </p:nvSpPr>
        <p:spPr>
          <a:xfrm>
            <a:off x="0" y="0"/>
            <a:ext cx="2971800" cy="4572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09" name="Google Shape;709;g11f470e4693_0_0:notes"/>
          <p:cNvSpPr txBox="1"/>
          <p:nvPr>
            <p:ph idx="11" type="ftr"/>
          </p:nvPr>
        </p:nvSpPr>
        <p:spPr>
          <a:xfrm>
            <a:off x="0" y="8686800"/>
            <a:ext cx="5920800" cy="356100"/>
          </a:xfrm>
          <a:prstGeom prst="rect">
            <a:avLst/>
          </a:prstGeom>
          <a:noFill/>
          <a:ln>
            <a:noFill/>
          </a:ln>
        </p:spPr>
        <p:txBody>
          <a:bodyPr anchorCtr="0" anchor="b" bIns="45700" lIns="91425" spcFirstLastPara="1" rIns="91425" wrap="square" tIns="45700">
            <a:noAutofit/>
          </a:bodyPr>
          <a:lstStyle/>
          <a:p>
            <a:pPr indent="0" lvl="0" marL="571500" rtl="0" algn="l">
              <a:spcBef>
                <a:spcPts val="0"/>
              </a:spcBef>
              <a:spcAft>
                <a:spcPts val="0"/>
              </a:spcAft>
              <a:buNone/>
            </a:pPr>
            <a:r>
              <a:rPr lang="en-US" sz="400">
                <a:solidFill>
                  <a:srgbClr val="000000"/>
                </a:solidFill>
                <a:latin typeface="Quattrocento Sans"/>
                <a:ea typeface="Quattrocento Sans"/>
                <a:cs typeface="Quattrocento Sans"/>
                <a:sym typeface="Quattrocento Sans"/>
              </a:rPr>
              <a:t>© Microsoft Corporation. All rights reserved. MICROSOFT MAKES NO WARRANTIES, EXPRESS, IMPLIED OR STATUTORY, AS TO THE INFORMATION IN THIS PRESENTATION.</a:t>
            </a:r>
            <a:endParaRPr sz="400">
              <a:solidFill>
                <a:srgbClr val="000000"/>
              </a:solidFill>
              <a:latin typeface="Quattrocento Sans"/>
              <a:ea typeface="Quattrocento Sans"/>
              <a:cs typeface="Quattrocento Sans"/>
              <a:sym typeface="Quattrocento Sans"/>
            </a:endParaRPr>
          </a:p>
        </p:txBody>
      </p:sp>
      <p:sp>
        <p:nvSpPr>
          <p:cNvPr id="710" name="Google Shape;710;g11f470e4693_0_0:notes"/>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t/>
            </a:r>
            <a:endParaRPr/>
          </a:p>
        </p:txBody>
      </p:sp>
      <p:sp>
        <p:nvSpPr>
          <p:cNvPr id="711" name="Google Shape;711;g11f470e4693_0_0:notes"/>
          <p:cNvSpPr txBox="1"/>
          <p:nvPr>
            <p:ph idx="12" type="sldNum"/>
          </p:nvPr>
        </p:nvSpPr>
        <p:spPr>
          <a:xfrm>
            <a:off x="5909309" y="8685213"/>
            <a:ext cx="9471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119a68151bc_2_4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8" name="Google Shape;188;g119a68151bc_2_4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None/>
            </a:pPr>
            <a:r>
              <a:t/>
            </a:r>
            <a:endParaRPr/>
          </a:p>
        </p:txBody>
      </p:sp>
      <p:sp>
        <p:nvSpPr>
          <p:cNvPr id="189" name="Google Shape;189;g119a68151bc_2_44:notes"/>
          <p:cNvSpPr txBox="1"/>
          <p:nvPr>
            <p:ph idx="3" type="hdr"/>
          </p:nvPr>
        </p:nvSpPr>
        <p:spPr>
          <a:xfrm>
            <a:off x="0" y="0"/>
            <a:ext cx="2971800" cy="4572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0" name="Google Shape;190;g119a68151bc_2_44:notes"/>
          <p:cNvSpPr txBox="1"/>
          <p:nvPr>
            <p:ph idx="11" type="ftr"/>
          </p:nvPr>
        </p:nvSpPr>
        <p:spPr>
          <a:xfrm>
            <a:off x="0" y="8686800"/>
            <a:ext cx="5920740" cy="355964"/>
          </a:xfrm>
          <a:prstGeom prst="rect">
            <a:avLst/>
          </a:prstGeom>
          <a:noFill/>
          <a:ln>
            <a:noFill/>
          </a:ln>
        </p:spPr>
        <p:txBody>
          <a:bodyPr anchorCtr="0" anchor="b" bIns="45700" lIns="91425" spcFirstLastPara="1" rIns="91425" wrap="square" tIns="45700">
            <a:noAutofit/>
          </a:bodyPr>
          <a:lstStyle/>
          <a:p>
            <a:pPr indent="0" lvl="0" marL="571500" rtl="0" algn="l">
              <a:spcBef>
                <a:spcPts val="0"/>
              </a:spcBef>
              <a:spcAft>
                <a:spcPts val="0"/>
              </a:spcAft>
              <a:buNone/>
            </a:pPr>
            <a:r>
              <a:rPr lang="en-US" sz="400">
                <a:solidFill>
                  <a:srgbClr val="000000"/>
                </a:solidFill>
                <a:latin typeface="Quattrocento Sans"/>
                <a:ea typeface="Quattrocento Sans"/>
                <a:cs typeface="Quattrocento Sans"/>
                <a:sym typeface="Quattrocento Sans"/>
              </a:rPr>
              <a:t>© Microsoft Corporation. All rights reserved. MICROSOFT MAKES NO WARRANTIES, EXPRESS, IMPLIED OR STATUTORY, AS TO THE INFORMATION IN THIS PRESENTATION.</a:t>
            </a:r>
            <a:endParaRPr sz="400">
              <a:solidFill>
                <a:srgbClr val="000000"/>
              </a:solidFill>
              <a:latin typeface="Quattrocento Sans"/>
              <a:ea typeface="Quattrocento Sans"/>
              <a:cs typeface="Quattrocento Sans"/>
              <a:sym typeface="Quattrocento Sans"/>
            </a:endParaRPr>
          </a:p>
        </p:txBody>
      </p:sp>
      <p:sp>
        <p:nvSpPr>
          <p:cNvPr id="191" name="Google Shape;191;g119a68151bc_2_44:notes"/>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t/>
            </a:r>
            <a:endParaRPr/>
          </a:p>
        </p:txBody>
      </p:sp>
      <p:sp>
        <p:nvSpPr>
          <p:cNvPr id="192" name="Google Shape;192;g119a68151bc_2_44:notes"/>
          <p:cNvSpPr txBox="1"/>
          <p:nvPr>
            <p:ph idx="12" type="sldNum"/>
          </p:nvPr>
        </p:nvSpPr>
        <p:spPr>
          <a:xfrm>
            <a:off x="5909309" y="8685213"/>
            <a:ext cx="947103"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119a68151bc_2_5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8" name="Google Shape;198;g119a68151bc_2_5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None/>
            </a:pPr>
            <a:r>
              <a:t/>
            </a:r>
            <a:endParaRPr/>
          </a:p>
        </p:txBody>
      </p:sp>
      <p:sp>
        <p:nvSpPr>
          <p:cNvPr id="199" name="Google Shape;199;g119a68151bc_2_53:notes"/>
          <p:cNvSpPr txBox="1"/>
          <p:nvPr>
            <p:ph idx="3" type="hdr"/>
          </p:nvPr>
        </p:nvSpPr>
        <p:spPr>
          <a:xfrm>
            <a:off x="0" y="0"/>
            <a:ext cx="2971800" cy="4572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0" name="Google Shape;200;g119a68151bc_2_53:notes"/>
          <p:cNvSpPr txBox="1"/>
          <p:nvPr>
            <p:ph idx="11" type="ftr"/>
          </p:nvPr>
        </p:nvSpPr>
        <p:spPr>
          <a:xfrm>
            <a:off x="0" y="8686800"/>
            <a:ext cx="5920740" cy="355964"/>
          </a:xfrm>
          <a:prstGeom prst="rect">
            <a:avLst/>
          </a:prstGeom>
          <a:noFill/>
          <a:ln>
            <a:noFill/>
          </a:ln>
        </p:spPr>
        <p:txBody>
          <a:bodyPr anchorCtr="0" anchor="b" bIns="45700" lIns="91425" spcFirstLastPara="1" rIns="91425" wrap="square" tIns="45700">
            <a:noAutofit/>
          </a:bodyPr>
          <a:lstStyle/>
          <a:p>
            <a:pPr indent="0" lvl="0" marL="571500" rtl="0" algn="l">
              <a:spcBef>
                <a:spcPts val="0"/>
              </a:spcBef>
              <a:spcAft>
                <a:spcPts val="0"/>
              </a:spcAft>
              <a:buNone/>
            </a:pPr>
            <a:r>
              <a:rPr lang="en-US" sz="400">
                <a:solidFill>
                  <a:srgbClr val="000000"/>
                </a:solidFill>
                <a:latin typeface="Quattrocento Sans"/>
                <a:ea typeface="Quattrocento Sans"/>
                <a:cs typeface="Quattrocento Sans"/>
                <a:sym typeface="Quattrocento Sans"/>
              </a:rPr>
              <a:t>© Microsoft Corporation. All rights reserved. MICROSOFT MAKES NO WARRANTIES, EXPRESS, IMPLIED OR STATUTORY, AS TO THE INFORMATION IN THIS PRESENTATION.</a:t>
            </a:r>
            <a:endParaRPr sz="400">
              <a:solidFill>
                <a:srgbClr val="000000"/>
              </a:solidFill>
              <a:latin typeface="Quattrocento Sans"/>
              <a:ea typeface="Quattrocento Sans"/>
              <a:cs typeface="Quattrocento Sans"/>
              <a:sym typeface="Quattrocento Sans"/>
            </a:endParaRPr>
          </a:p>
        </p:txBody>
      </p:sp>
      <p:sp>
        <p:nvSpPr>
          <p:cNvPr id="201" name="Google Shape;201;g119a68151bc_2_53:notes"/>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t/>
            </a:r>
            <a:endParaRPr/>
          </a:p>
        </p:txBody>
      </p:sp>
      <p:sp>
        <p:nvSpPr>
          <p:cNvPr id="202" name="Google Shape;202;g119a68151bc_2_53:notes"/>
          <p:cNvSpPr txBox="1"/>
          <p:nvPr>
            <p:ph idx="12" type="sldNum"/>
          </p:nvPr>
        </p:nvSpPr>
        <p:spPr>
          <a:xfrm>
            <a:off x="5909309" y="8685213"/>
            <a:ext cx="947103"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119a68151bc_2_6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0" name="Google Shape;210;g119a68151bc_2_6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None/>
            </a:pPr>
            <a:r>
              <a:rPr lang="en-US"/>
              <a:t>Wasm is a new language and is also the latest major web standard, it was added in 2019, the last time this happened was with javascript and that was like 20 years ago so I hope that shows how important this addition is to the web</a:t>
            </a:r>
            <a:endParaRPr/>
          </a:p>
          <a:p>
            <a:pPr indent="0" lvl="0" marL="0" rtl="0" algn="l">
              <a:lnSpc>
                <a:spcPct val="90000"/>
              </a:lnSpc>
              <a:spcBef>
                <a:spcPts val="0"/>
              </a:spcBef>
              <a:spcAft>
                <a:spcPts val="0"/>
              </a:spcAft>
              <a:buNone/>
            </a:pPr>
            <a:r>
              <a:rPr lang="en-US"/>
              <a:t>Yet a lot of people aren’t exactly sure what it is or what it does, from the </a:t>
            </a:r>
            <a:r>
              <a:rPr lang="en-US"/>
              <a:t>questionnaire</a:t>
            </a:r>
            <a:r>
              <a:rPr lang="en-US"/>
              <a:t>, I think only 1 person has used it before. I think it is severely underrated for what it brings</a:t>
            </a:r>
            <a:endParaRPr/>
          </a:p>
          <a:p>
            <a:pPr indent="0" lvl="0" marL="0" rtl="0" algn="l">
              <a:lnSpc>
                <a:spcPct val="90000"/>
              </a:lnSpc>
              <a:spcBef>
                <a:spcPts val="0"/>
              </a:spcBef>
              <a:spcAft>
                <a:spcPts val="0"/>
              </a:spcAft>
              <a:buNone/>
            </a:pPr>
            <a:r>
              <a:t/>
            </a:r>
            <a:endParaRPr/>
          </a:p>
          <a:p>
            <a:pPr indent="0" lvl="0" marL="0" rtl="0" algn="l">
              <a:lnSpc>
                <a:spcPct val="90000"/>
              </a:lnSpc>
              <a:spcBef>
                <a:spcPts val="0"/>
              </a:spcBef>
              <a:spcAft>
                <a:spcPts val="0"/>
              </a:spcAft>
              <a:buNone/>
            </a:pPr>
            <a:r>
              <a:rPr lang="en-US"/>
              <a:t>At first glance, it seems to have something to do with assembly code, maybe assembly for the web?</a:t>
            </a:r>
            <a:endParaRPr/>
          </a:p>
        </p:txBody>
      </p:sp>
      <p:sp>
        <p:nvSpPr>
          <p:cNvPr id="211" name="Google Shape;211;g119a68151bc_2_64:notes"/>
          <p:cNvSpPr txBox="1"/>
          <p:nvPr>
            <p:ph idx="3" type="hdr"/>
          </p:nvPr>
        </p:nvSpPr>
        <p:spPr>
          <a:xfrm>
            <a:off x="0" y="0"/>
            <a:ext cx="2971800" cy="4572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2" name="Google Shape;212;g119a68151bc_2_64:notes"/>
          <p:cNvSpPr txBox="1"/>
          <p:nvPr>
            <p:ph idx="11" type="ftr"/>
          </p:nvPr>
        </p:nvSpPr>
        <p:spPr>
          <a:xfrm>
            <a:off x="0" y="8686800"/>
            <a:ext cx="5920740" cy="355964"/>
          </a:xfrm>
          <a:prstGeom prst="rect">
            <a:avLst/>
          </a:prstGeom>
          <a:noFill/>
          <a:ln>
            <a:noFill/>
          </a:ln>
        </p:spPr>
        <p:txBody>
          <a:bodyPr anchorCtr="0" anchor="b" bIns="45700" lIns="91425" spcFirstLastPara="1" rIns="91425" wrap="square" tIns="45700">
            <a:noAutofit/>
          </a:bodyPr>
          <a:lstStyle/>
          <a:p>
            <a:pPr indent="0" lvl="0" marL="571500" rtl="0" algn="l">
              <a:spcBef>
                <a:spcPts val="0"/>
              </a:spcBef>
              <a:spcAft>
                <a:spcPts val="0"/>
              </a:spcAft>
              <a:buNone/>
            </a:pPr>
            <a:r>
              <a:rPr lang="en-US" sz="400">
                <a:solidFill>
                  <a:srgbClr val="000000"/>
                </a:solidFill>
                <a:latin typeface="Quattrocento Sans"/>
                <a:ea typeface="Quattrocento Sans"/>
                <a:cs typeface="Quattrocento Sans"/>
                <a:sym typeface="Quattrocento Sans"/>
              </a:rPr>
              <a:t>© Microsoft Corporation. All rights reserved. MICROSOFT MAKES NO WARRANTIES, EXPRESS, IMPLIED OR STATUTORY, AS TO THE INFORMATION IN THIS PRESENTATION.</a:t>
            </a:r>
            <a:endParaRPr sz="400">
              <a:solidFill>
                <a:srgbClr val="000000"/>
              </a:solidFill>
              <a:latin typeface="Quattrocento Sans"/>
              <a:ea typeface="Quattrocento Sans"/>
              <a:cs typeface="Quattrocento Sans"/>
              <a:sym typeface="Quattrocento Sans"/>
            </a:endParaRPr>
          </a:p>
        </p:txBody>
      </p:sp>
      <p:sp>
        <p:nvSpPr>
          <p:cNvPr id="213" name="Google Shape;213;g119a68151bc_2_64:notes"/>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t/>
            </a:r>
            <a:endParaRPr/>
          </a:p>
        </p:txBody>
      </p:sp>
      <p:sp>
        <p:nvSpPr>
          <p:cNvPr id="214" name="Google Shape;214;g119a68151bc_2_64:notes"/>
          <p:cNvSpPr txBox="1"/>
          <p:nvPr>
            <p:ph idx="12" type="sldNum"/>
          </p:nvPr>
        </p:nvSpPr>
        <p:spPr>
          <a:xfrm>
            <a:off x="5909309" y="8685213"/>
            <a:ext cx="947103"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119a68151bc_2_9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1" name="Google Shape;221;g119a68151bc_2_9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None/>
            </a:pPr>
            <a:r>
              <a:rPr lang="en-US"/>
              <a:t>Well it turns out that it is neither, Surprising isn’t it? </a:t>
            </a:r>
            <a:endParaRPr/>
          </a:p>
          <a:p>
            <a:pPr indent="0" lvl="0" marL="0" rtl="0" algn="l">
              <a:lnSpc>
                <a:spcPct val="90000"/>
              </a:lnSpc>
              <a:spcBef>
                <a:spcPts val="0"/>
              </a:spcBef>
              <a:spcAft>
                <a:spcPts val="0"/>
              </a:spcAft>
              <a:buNone/>
            </a:pPr>
            <a:r>
              <a:rPr lang="en-US"/>
              <a:t>I guess it is kinda similar to assembly but let’s put this aside for now, I will come back to this later</a:t>
            </a:r>
            <a:endParaRPr/>
          </a:p>
          <a:p>
            <a:pPr indent="0" lvl="0" marL="0" rtl="0" algn="l">
              <a:lnSpc>
                <a:spcPct val="90000"/>
              </a:lnSpc>
              <a:spcBef>
                <a:spcPts val="0"/>
              </a:spcBef>
              <a:spcAft>
                <a:spcPts val="0"/>
              </a:spcAft>
              <a:buNone/>
            </a:pPr>
            <a:r>
              <a:t/>
            </a:r>
            <a:endParaRPr/>
          </a:p>
          <a:p>
            <a:pPr indent="0" lvl="0" marL="0" rtl="0" algn="l">
              <a:lnSpc>
                <a:spcPct val="90000"/>
              </a:lnSpc>
              <a:spcBef>
                <a:spcPts val="0"/>
              </a:spcBef>
              <a:spcAft>
                <a:spcPts val="0"/>
              </a:spcAft>
              <a:buNone/>
            </a:pPr>
            <a:r>
              <a:rPr lang="en-US"/>
              <a:t>To understand what web assembly is, we need take a step back and understand how it came to be</a:t>
            </a:r>
            <a:endParaRPr/>
          </a:p>
        </p:txBody>
      </p:sp>
      <p:sp>
        <p:nvSpPr>
          <p:cNvPr id="222" name="Google Shape;222;g119a68151bc_2_97:notes"/>
          <p:cNvSpPr txBox="1"/>
          <p:nvPr>
            <p:ph idx="3" type="hdr"/>
          </p:nvPr>
        </p:nvSpPr>
        <p:spPr>
          <a:xfrm>
            <a:off x="0" y="0"/>
            <a:ext cx="2971800" cy="4572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3" name="Google Shape;223;g119a68151bc_2_97:notes"/>
          <p:cNvSpPr txBox="1"/>
          <p:nvPr>
            <p:ph idx="11" type="ftr"/>
          </p:nvPr>
        </p:nvSpPr>
        <p:spPr>
          <a:xfrm>
            <a:off x="0" y="8686800"/>
            <a:ext cx="5920740" cy="355964"/>
          </a:xfrm>
          <a:prstGeom prst="rect">
            <a:avLst/>
          </a:prstGeom>
          <a:noFill/>
          <a:ln>
            <a:noFill/>
          </a:ln>
        </p:spPr>
        <p:txBody>
          <a:bodyPr anchorCtr="0" anchor="b" bIns="45700" lIns="91425" spcFirstLastPara="1" rIns="91425" wrap="square" tIns="45700">
            <a:noAutofit/>
          </a:bodyPr>
          <a:lstStyle/>
          <a:p>
            <a:pPr indent="0" lvl="0" marL="571500" rtl="0" algn="l">
              <a:spcBef>
                <a:spcPts val="0"/>
              </a:spcBef>
              <a:spcAft>
                <a:spcPts val="0"/>
              </a:spcAft>
              <a:buNone/>
            </a:pPr>
            <a:r>
              <a:rPr lang="en-US" sz="400">
                <a:solidFill>
                  <a:srgbClr val="000000"/>
                </a:solidFill>
                <a:latin typeface="Quattrocento Sans"/>
                <a:ea typeface="Quattrocento Sans"/>
                <a:cs typeface="Quattrocento Sans"/>
                <a:sym typeface="Quattrocento Sans"/>
              </a:rPr>
              <a:t>© Microsoft Corporation. All rights reserved. MICROSOFT MAKES NO WARRANTIES, EXPRESS, IMPLIED OR STATUTORY, AS TO THE INFORMATION IN THIS PRESENTATION.</a:t>
            </a:r>
            <a:endParaRPr sz="400">
              <a:solidFill>
                <a:srgbClr val="000000"/>
              </a:solidFill>
              <a:latin typeface="Quattrocento Sans"/>
              <a:ea typeface="Quattrocento Sans"/>
              <a:cs typeface="Quattrocento Sans"/>
              <a:sym typeface="Quattrocento Sans"/>
            </a:endParaRPr>
          </a:p>
        </p:txBody>
      </p:sp>
      <p:sp>
        <p:nvSpPr>
          <p:cNvPr id="224" name="Google Shape;224;g119a68151bc_2_97:notes"/>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t/>
            </a:r>
            <a:endParaRPr/>
          </a:p>
        </p:txBody>
      </p:sp>
      <p:sp>
        <p:nvSpPr>
          <p:cNvPr id="225" name="Google Shape;225;g119a68151bc_2_97:notes"/>
          <p:cNvSpPr txBox="1"/>
          <p:nvPr>
            <p:ph idx="12" type="sldNum"/>
          </p:nvPr>
        </p:nvSpPr>
        <p:spPr>
          <a:xfrm>
            <a:off x="5909309" y="8685213"/>
            <a:ext cx="947103"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119a68151bc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2" name="Google Shape;232;g119a68151bc_0_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None/>
            </a:pPr>
            <a:r>
              <a:rPr lang="en-US"/>
              <a:t>Let’s first look at the state of the web. </a:t>
            </a:r>
            <a:endParaRPr/>
          </a:p>
          <a:p>
            <a:pPr indent="0" lvl="0" marL="0" rtl="0" algn="l">
              <a:lnSpc>
                <a:spcPct val="90000"/>
              </a:lnSpc>
              <a:spcBef>
                <a:spcPts val="0"/>
              </a:spcBef>
              <a:spcAft>
                <a:spcPts val="0"/>
              </a:spcAft>
              <a:buNone/>
            </a:pPr>
            <a:r>
              <a:rPr lang="en-US"/>
              <a:t>20 years ago, we were in a phase called web 1 where most pages are static and read-only, all they do is store and display information. </a:t>
            </a:r>
            <a:endParaRPr/>
          </a:p>
          <a:p>
            <a:pPr indent="0" lvl="0" marL="0" rtl="0" algn="l">
              <a:lnSpc>
                <a:spcPct val="90000"/>
              </a:lnSpc>
              <a:spcBef>
                <a:spcPts val="0"/>
              </a:spcBef>
              <a:spcAft>
                <a:spcPts val="0"/>
              </a:spcAft>
              <a:buNone/>
            </a:pPr>
            <a:r>
              <a:rPr lang="en-US"/>
              <a:t>Then came web 2 which introduced the idea of being able to interact with our websites through web apps, which significantly changed how we used the Internet, </a:t>
            </a:r>
            <a:endParaRPr/>
          </a:p>
          <a:p>
            <a:pPr indent="0" lvl="0" marL="0" rtl="0" algn="l">
              <a:lnSpc>
                <a:spcPct val="90000"/>
              </a:lnSpc>
              <a:spcBef>
                <a:spcPts val="0"/>
              </a:spcBef>
              <a:spcAft>
                <a:spcPts val="0"/>
              </a:spcAft>
              <a:buNone/>
            </a:pPr>
            <a:r>
              <a:rPr lang="en-US"/>
              <a:t>We could buy stuff online, do banking, get entertainment, then this became more complicated with cloud apps etc</a:t>
            </a:r>
            <a:endParaRPr/>
          </a:p>
          <a:p>
            <a:pPr indent="0" lvl="0" marL="0" rtl="0" algn="l">
              <a:spcBef>
                <a:spcPts val="0"/>
              </a:spcBef>
              <a:spcAft>
                <a:spcPts val="0"/>
              </a:spcAft>
              <a:buClr>
                <a:schemeClr val="dk1"/>
              </a:buClr>
              <a:buFont typeface="Arial"/>
              <a:buNone/>
            </a:pPr>
            <a:r>
              <a:rPr lang="en-US"/>
              <a:t>This brought </a:t>
            </a:r>
            <a:r>
              <a:rPr lang="en-US"/>
              <a:t>lots of opportunities and led to a tech boom, most top companies are still tech companies today</a:t>
            </a:r>
            <a:endParaRPr/>
          </a:p>
          <a:p>
            <a:pPr indent="0" lvl="0" marL="0" rtl="0" algn="l">
              <a:lnSpc>
                <a:spcPct val="90000"/>
              </a:lnSpc>
              <a:spcBef>
                <a:spcPts val="0"/>
              </a:spcBef>
              <a:spcAft>
                <a:spcPts val="0"/>
              </a:spcAft>
              <a:buNone/>
            </a:pPr>
            <a:r>
              <a:t/>
            </a:r>
            <a:endParaRPr/>
          </a:p>
          <a:p>
            <a:pPr indent="0" lvl="0" marL="0" rtl="0" algn="l">
              <a:lnSpc>
                <a:spcPct val="90000"/>
              </a:lnSpc>
              <a:spcBef>
                <a:spcPts val="0"/>
              </a:spcBef>
              <a:spcAft>
                <a:spcPts val="0"/>
              </a:spcAft>
              <a:buNone/>
            </a:pPr>
            <a:r>
              <a:rPr lang="en-US"/>
              <a:t>And now we have web3, which introduces decentralization.</a:t>
            </a:r>
            <a:endParaRPr/>
          </a:p>
          <a:p>
            <a:pPr indent="0" lvl="0" marL="0" rtl="0" algn="l">
              <a:lnSpc>
                <a:spcPct val="90000"/>
              </a:lnSpc>
              <a:spcBef>
                <a:spcPts val="0"/>
              </a:spcBef>
              <a:spcAft>
                <a:spcPts val="0"/>
              </a:spcAft>
              <a:buNone/>
            </a:pPr>
            <a:r>
              <a:t/>
            </a:r>
            <a:endParaRPr/>
          </a:p>
          <a:p>
            <a:pPr indent="0" lvl="0" marL="0" rtl="0" algn="l">
              <a:lnSpc>
                <a:spcPct val="90000"/>
              </a:lnSpc>
              <a:spcBef>
                <a:spcPts val="0"/>
              </a:spcBef>
              <a:spcAft>
                <a:spcPts val="0"/>
              </a:spcAft>
              <a:buNone/>
            </a:pPr>
            <a:r>
              <a:rPr lang="en-US"/>
              <a:t>I’m not going to steer this to be a web3 talk, but the main thing to notice here is between each shift in the stages, our applications are getting more and more computationally intensive and more complex</a:t>
            </a:r>
            <a:endParaRPr/>
          </a:p>
          <a:p>
            <a:pPr indent="0" lvl="0" marL="0" rtl="0" algn="l">
              <a:lnSpc>
                <a:spcPct val="90000"/>
              </a:lnSpc>
              <a:spcBef>
                <a:spcPts val="0"/>
              </a:spcBef>
              <a:spcAft>
                <a:spcPts val="0"/>
              </a:spcAft>
              <a:buNone/>
            </a:pPr>
            <a:r>
              <a:rPr lang="en-US"/>
              <a:t>We want to be able to do more with our apps</a:t>
            </a:r>
            <a:endParaRPr/>
          </a:p>
          <a:p>
            <a:pPr indent="0" lvl="0" marL="0" rtl="0" algn="l">
              <a:lnSpc>
                <a:spcPct val="90000"/>
              </a:lnSpc>
              <a:spcBef>
                <a:spcPts val="0"/>
              </a:spcBef>
              <a:spcAft>
                <a:spcPts val="0"/>
              </a:spcAft>
              <a:buNone/>
            </a:pPr>
            <a:r>
              <a:t/>
            </a:r>
            <a:endParaRPr/>
          </a:p>
        </p:txBody>
      </p:sp>
      <p:sp>
        <p:nvSpPr>
          <p:cNvPr id="233" name="Google Shape;233;g119a68151bc_0_0:notes"/>
          <p:cNvSpPr txBox="1"/>
          <p:nvPr>
            <p:ph idx="3" type="hdr"/>
          </p:nvPr>
        </p:nvSpPr>
        <p:spPr>
          <a:xfrm>
            <a:off x="0" y="0"/>
            <a:ext cx="2971800" cy="4572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4" name="Google Shape;234;g119a68151bc_0_0:notes"/>
          <p:cNvSpPr txBox="1"/>
          <p:nvPr>
            <p:ph idx="11" type="ftr"/>
          </p:nvPr>
        </p:nvSpPr>
        <p:spPr>
          <a:xfrm>
            <a:off x="0" y="8686800"/>
            <a:ext cx="5920800" cy="356100"/>
          </a:xfrm>
          <a:prstGeom prst="rect">
            <a:avLst/>
          </a:prstGeom>
          <a:noFill/>
          <a:ln>
            <a:noFill/>
          </a:ln>
        </p:spPr>
        <p:txBody>
          <a:bodyPr anchorCtr="0" anchor="b" bIns="45700" lIns="91425" spcFirstLastPara="1" rIns="91425" wrap="square" tIns="45700">
            <a:noAutofit/>
          </a:bodyPr>
          <a:lstStyle/>
          <a:p>
            <a:pPr indent="0" lvl="0" marL="571500" rtl="0" algn="l">
              <a:spcBef>
                <a:spcPts val="0"/>
              </a:spcBef>
              <a:spcAft>
                <a:spcPts val="0"/>
              </a:spcAft>
              <a:buNone/>
            </a:pPr>
            <a:r>
              <a:rPr lang="en-US" sz="400">
                <a:solidFill>
                  <a:srgbClr val="000000"/>
                </a:solidFill>
                <a:latin typeface="Quattrocento Sans"/>
                <a:ea typeface="Quattrocento Sans"/>
                <a:cs typeface="Quattrocento Sans"/>
                <a:sym typeface="Quattrocento Sans"/>
              </a:rPr>
              <a:t>© Microsoft Corporation. All rights reserved. MICROSOFT MAKES NO WARRANTIES, EXPRESS, IMPLIED OR STATUTORY, AS TO THE INFORMATION IN THIS PRESENTATION.</a:t>
            </a:r>
            <a:endParaRPr sz="400">
              <a:solidFill>
                <a:srgbClr val="000000"/>
              </a:solidFill>
              <a:latin typeface="Quattrocento Sans"/>
              <a:ea typeface="Quattrocento Sans"/>
              <a:cs typeface="Quattrocento Sans"/>
              <a:sym typeface="Quattrocento Sans"/>
            </a:endParaRPr>
          </a:p>
        </p:txBody>
      </p:sp>
      <p:sp>
        <p:nvSpPr>
          <p:cNvPr id="235" name="Google Shape;235;g119a68151bc_0_0:notes"/>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t/>
            </a:r>
            <a:endParaRPr/>
          </a:p>
        </p:txBody>
      </p:sp>
      <p:sp>
        <p:nvSpPr>
          <p:cNvPr id="236" name="Google Shape;236;g119a68151bc_0_0:notes"/>
          <p:cNvSpPr txBox="1"/>
          <p:nvPr>
            <p:ph idx="12" type="sldNum"/>
          </p:nvPr>
        </p:nvSpPr>
        <p:spPr>
          <a:xfrm>
            <a:off x="5909309" y="8685213"/>
            <a:ext cx="9471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0.png"/><Relationship Id="rId3"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1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6.png"/><Relationship Id="rId3" Type="http://schemas.openxmlformats.org/officeDocument/2006/relationships/image" Target="../media/image1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jp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jp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jp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3.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2.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9.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 Id="rId3"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5.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6.png"/><Relationship Id="rId3" Type="http://schemas.openxmlformats.org/officeDocument/2006/relationships/image" Target="../media/image11.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2.png"/><Relationship Id="rId3" Type="http://schemas.openxmlformats.org/officeDocument/2006/relationships/image" Target="../media/image3.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3.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alkin 2">
  <p:cSld name="Walkin 2">
    <p:bg>
      <p:bgPr>
        <a:solidFill>
          <a:schemeClr val="lt1"/>
        </a:solidFill>
      </p:bgPr>
    </p:bg>
    <p:spTree>
      <p:nvGrpSpPr>
        <p:cNvPr id="13" name="Shape 13"/>
        <p:cNvGrpSpPr/>
        <p:nvPr/>
      </p:nvGrpSpPr>
      <p:grpSpPr>
        <a:xfrm>
          <a:off x="0" y="0"/>
          <a:ext cx="0" cy="0"/>
          <a:chOff x="0" y="0"/>
          <a:chExt cx="0" cy="0"/>
        </a:xfrm>
      </p:grpSpPr>
      <p:pic>
        <p:nvPicPr>
          <p:cNvPr descr="A picture containing meter&#10;&#10;Description automatically generated" id="14" name="Google Shape;14;p2"/>
          <p:cNvPicPr preferRelativeResize="0"/>
          <p:nvPr/>
        </p:nvPicPr>
        <p:blipFill rotWithShape="1">
          <a:blip r:embed="rId2">
            <a:alphaModFix/>
          </a:blip>
          <a:srcRect b="10381" l="25738" r="8816" t="-1893"/>
          <a:stretch/>
        </p:blipFill>
        <p:spPr>
          <a:xfrm>
            <a:off x="1" y="604414"/>
            <a:ext cx="12192000" cy="6253586"/>
          </a:xfrm>
          <a:prstGeom prst="rect">
            <a:avLst/>
          </a:prstGeom>
          <a:noFill/>
          <a:ln>
            <a:noFill/>
          </a:ln>
        </p:spPr>
      </p:pic>
      <p:pic>
        <p:nvPicPr>
          <p:cNvPr descr="A picture containing food, drawing, plate&#10;&#10;Description automatically generated" id="15" name="Google Shape;15;p2"/>
          <p:cNvPicPr preferRelativeResize="0"/>
          <p:nvPr/>
        </p:nvPicPr>
        <p:blipFill rotWithShape="1">
          <a:blip r:embed="rId3">
            <a:alphaModFix/>
          </a:blip>
          <a:srcRect b="0" l="0" r="0" t="0"/>
          <a:stretch/>
        </p:blipFill>
        <p:spPr>
          <a:xfrm>
            <a:off x="587376" y="595948"/>
            <a:ext cx="2132954" cy="402336"/>
          </a:xfrm>
          <a:prstGeom prst="rect">
            <a:avLst/>
          </a:prstGeom>
          <a:noFill/>
          <a:ln>
            <a:noFill/>
          </a:ln>
        </p:spPr>
      </p:pic>
      <p:sp>
        <p:nvSpPr>
          <p:cNvPr id="16" name="Google Shape;16;p2"/>
          <p:cNvSpPr txBox="1"/>
          <p:nvPr>
            <p:ph type="title"/>
          </p:nvPr>
        </p:nvSpPr>
        <p:spPr>
          <a:xfrm>
            <a:off x="584200" y="2875002"/>
            <a:ext cx="6637867" cy="553998"/>
          </a:xfrm>
          <a:prstGeom prst="rect">
            <a:avLst/>
          </a:prstGeom>
          <a:noFill/>
          <a:ln>
            <a:noFill/>
          </a:ln>
        </p:spPr>
        <p:txBody>
          <a:bodyPr anchorCtr="0" anchor="b" bIns="0" lIns="0" spcFirstLastPara="1" rIns="0" wrap="square" tIns="0">
            <a:spAutoFit/>
          </a:bodyPr>
          <a:lstStyle>
            <a:lvl1pPr lvl="0" algn="l">
              <a:lnSpc>
                <a:spcPct val="100000"/>
              </a:lnSpc>
              <a:spcBef>
                <a:spcPts val="0"/>
              </a:spcBef>
              <a:spcAft>
                <a:spcPts val="0"/>
              </a:spcAft>
              <a:buClr>
                <a:srgbClr val="1A1A1A"/>
              </a:buClr>
              <a:buSzPts val="3600"/>
              <a:buFont typeface="Quattrocento Sans"/>
              <a:buNone/>
              <a:defRPr sz="3600">
                <a:solidFill>
                  <a:srgbClr val="1A1A1A"/>
                </a:solidFill>
                <a:latin typeface="Quattrocento Sans"/>
                <a:ea typeface="Quattrocento Sans"/>
                <a:cs typeface="Quattrocento Sans"/>
                <a:sym typeface="Quattrocento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2"/>
          <p:cNvSpPr txBox="1"/>
          <p:nvPr>
            <p:ph idx="1" type="body"/>
          </p:nvPr>
        </p:nvSpPr>
        <p:spPr>
          <a:xfrm>
            <a:off x="584200" y="3543143"/>
            <a:ext cx="6655646" cy="307777"/>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Clr>
                <a:srgbClr val="1A1A1A"/>
              </a:buClr>
              <a:buSzPts val="1800"/>
              <a:buNone/>
              <a:defRPr sz="2000">
                <a:solidFill>
                  <a:srgbClr val="1A1A1A"/>
                </a:solidFill>
                <a:latin typeface="Quattrocento Sans"/>
                <a:ea typeface="Quattrocento Sans"/>
                <a:cs typeface="Quattrocento Sans"/>
                <a:sym typeface="Quattrocento Sans"/>
              </a:defRPr>
            </a:lvl1pPr>
            <a:lvl2pPr indent="-331469" lvl="1" marL="914400" algn="l">
              <a:lnSpc>
                <a:spcPct val="100000"/>
              </a:lnSpc>
              <a:spcBef>
                <a:spcPts val="360"/>
              </a:spcBef>
              <a:spcAft>
                <a:spcPts val="0"/>
              </a:spcAft>
              <a:buClr>
                <a:schemeClr val="lt1"/>
              </a:buClr>
              <a:buSzPts val="1620"/>
              <a:buChar char="·"/>
              <a:defRPr/>
            </a:lvl2pPr>
            <a:lvl3pPr indent="-331469" lvl="2" marL="1371600" algn="l">
              <a:lnSpc>
                <a:spcPct val="100000"/>
              </a:lnSpc>
              <a:spcBef>
                <a:spcPts val="360"/>
              </a:spcBef>
              <a:spcAft>
                <a:spcPts val="0"/>
              </a:spcAft>
              <a:buClr>
                <a:schemeClr val="lt1"/>
              </a:buClr>
              <a:buSzPts val="1620"/>
              <a:buChar char="·"/>
              <a:defRPr/>
            </a:lvl3pPr>
            <a:lvl4pPr indent="-331469" lvl="3" marL="1828800" algn="l">
              <a:lnSpc>
                <a:spcPct val="100000"/>
              </a:lnSpc>
              <a:spcBef>
                <a:spcPts val="360"/>
              </a:spcBef>
              <a:spcAft>
                <a:spcPts val="0"/>
              </a:spcAft>
              <a:buClr>
                <a:schemeClr val="lt1"/>
              </a:buClr>
              <a:buSzPts val="1620"/>
              <a:buChar char="·"/>
              <a:defRPr/>
            </a:lvl4pPr>
            <a:lvl5pPr indent="-331470" lvl="4" marL="2286000" algn="l">
              <a:lnSpc>
                <a:spcPct val="100000"/>
              </a:lnSpc>
              <a:spcBef>
                <a:spcPts val="360"/>
              </a:spcBef>
              <a:spcAft>
                <a:spcPts val="0"/>
              </a:spcAft>
              <a:buClr>
                <a:schemeClr val="lt1"/>
              </a:buClr>
              <a:buSzPts val="162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alkin 2">
  <p:cSld name="Walkin 2">
    <p:bg>
      <p:bgPr>
        <a:solidFill>
          <a:schemeClr val="lt1"/>
        </a:solidFill>
      </p:bgPr>
    </p:bg>
    <p:spTree>
      <p:nvGrpSpPr>
        <p:cNvPr id="54" name="Shape 54"/>
        <p:cNvGrpSpPr/>
        <p:nvPr/>
      </p:nvGrpSpPr>
      <p:grpSpPr>
        <a:xfrm>
          <a:off x="0" y="0"/>
          <a:ext cx="0" cy="0"/>
          <a:chOff x="0" y="0"/>
          <a:chExt cx="0" cy="0"/>
        </a:xfrm>
      </p:grpSpPr>
      <p:pic>
        <p:nvPicPr>
          <p:cNvPr descr="A picture containing meter&#10;&#10;Description automatically generated" id="55" name="Google Shape;55;p12"/>
          <p:cNvPicPr preferRelativeResize="0"/>
          <p:nvPr/>
        </p:nvPicPr>
        <p:blipFill rotWithShape="1">
          <a:blip r:embed="rId2">
            <a:alphaModFix/>
          </a:blip>
          <a:srcRect b="10381" l="25738" r="8816" t="-1893"/>
          <a:stretch/>
        </p:blipFill>
        <p:spPr>
          <a:xfrm>
            <a:off x="1" y="604414"/>
            <a:ext cx="12192000" cy="6253586"/>
          </a:xfrm>
          <a:prstGeom prst="rect">
            <a:avLst/>
          </a:prstGeom>
          <a:noFill/>
          <a:ln>
            <a:noFill/>
          </a:ln>
        </p:spPr>
      </p:pic>
      <p:pic>
        <p:nvPicPr>
          <p:cNvPr descr="A picture containing food, drawing, plate&#10;&#10;Description automatically generated" id="56" name="Google Shape;56;p12"/>
          <p:cNvPicPr preferRelativeResize="0"/>
          <p:nvPr/>
        </p:nvPicPr>
        <p:blipFill rotWithShape="1">
          <a:blip r:embed="rId3">
            <a:alphaModFix/>
          </a:blip>
          <a:srcRect b="0" l="0" r="0" t="0"/>
          <a:stretch/>
        </p:blipFill>
        <p:spPr>
          <a:xfrm>
            <a:off x="587376" y="595948"/>
            <a:ext cx="2132954" cy="402336"/>
          </a:xfrm>
          <a:prstGeom prst="rect">
            <a:avLst/>
          </a:prstGeom>
          <a:noFill/>
          <a:ln>
            <a:noFill/>
          </a:ln>
        </p:spPr>
      </p:pic>
      <p:sp>
        <p:nvSpPr>
          <p:cNvPr id="57" name="Google Shape;57;p12"/>
          <p:cNvSpPr txBox="1"/>
          <p:nvPr>
            <p:ph type="title"/>
          </p:nvPr>
        </p:nvSpPr>
        <p:spPr>
          <a:xfrm>
            <a:off x="584200" y="2875002"/>
            <a:ext cx="6637867" cy="553998"/>
          </a:xfrm>
          <a:prstGeom prst="rect">
            <a:avLst/>
          </a:prstGeom>
          <a:noFill/>
          <a:ln>
            <a:noFill/>
          </a:ln>
        </p:spPr>
        <p:txBody>
          <a:bodyPr anchorCtr="0" anchor="b" bIns="0" lIns="0" spcFirstLastPara="1" rIns="0" wrap="square" tIns="0">
            <a:spAutoFit/>
          </a:bodyPr>
          <a:lstStyle>
            <a:lvl1pPr lvl="0" algn="l">
              <a:lnSpc>
                <a:spcPct val="100000"/>
              </a:lnSpc>
              <a:spcBef>
                <a:spcPts val="0"/>
              </a:spcBef>
              <a:spcAft>
                <a:spcPts val="0"/>
              </a:spcAft>
              <a:buClr>
                <a:srgbClr val="1A1A1A"/>
              </a:buClr>
              <a:buSzPts val="3600"/>
              <a:buFont typeface="Quattrocento Sans"/>
              <a:buNone/>
              <a:defRPr sz="3600">
                <a:solidFill>
                  <a:srgbClr val="1A1A1A"/>
                </a:solidFill>
                <a:latin typeface="Quattrocento Sans"/>
                <a:ea typeface="Quattrocento Sans"/>
                <a:cs typeface="Quattrocento Sans"/>
                <a:sym typeface="Quattrocento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8" name="Google Shape;58;p12"/>
          <p:cNvSpPr txBox="1"/>
          <p:nvPr>
            <p:ph idx="1" type="body"/>
          </p:nvPr>
        </p:nvSpPr>
        <p:spPr>
          <a:xfrm>
            <a:off x="584200" y="3543143"/>
            <a:ext cx="6655646" cy="307777"/>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Clr>
                <a:srgbClr val="1A1A1A"/>
              </a:buClr>
              <a:buSzPts val="1800"/>
              <a:buNone/>
              <a:defRPr sz="2000">
                <a:solidFill>
                  <a:srgbClr val="1A1A1A"/>
                </a:solidFill>
                <a:latin typeface="Quattrocento Sans"/>
                <a:ea typeface="Quattrocento Sans"/>
                <a:cs typeface="Quattrocento Sans"/>
                <a:sym typeface="Quattrocento Sans"/>
              </a:defRPr>
            </a:lvl1pPr>
            <a:lvl2pPr indent="-331469" lvl="1" marL="914400" algn="l">
              <a:lnSpc>
                <a:spcPct val="100000"/>
              </a:lnSpc>
              <a:spcBef>
                <a:spcPts val="360"/>
              </a:spcBef>
              <a:spcAft>
                <a:spcPts val="0"/>
              </a:spcAft>
              <a:buClr>
                <a:schemeClr val="lt1"/>
              </a:buClr>
              <a:buSzPts val="1620"/>
              <a:buChar char="·"/>
              <a:defRPr/>
            </a:lvl2pPr>
            <a:lvl3pPr indent="-331469" lvl="2" marL="1371600" algn="l">
              <a:lnSpc>
                <a:spcPct val="100000"/>
              </a:lnSpc>
              <a:spcBef>
                <a:spcPts val="360"/>
              </a:spcBef>
              <a:spcAft>
                <a:spcPts val="0"/>
              </a:spcAft>
              <a:buClr>
                <a:schemeClr val="lt1"/>
              </a:buClr>
              <a:buSzPts val="1620"/>
              <a:buChar char="·"/>
              <a:defRPr/>
            </a:lvl3pPr>
            <a:lvl4pPr indent="-331469" lvl="3" marL="1828800" algn="l">
              <a:lnSpc>
                <a:spcPct val="100000"/>
              </a:lnSpc>
              <a:spcBef>
                <a:spcPts val="360"/>
              </a:spcBef>
              <a:spcAft>
                <a:spcPts val="0"/>
              </a:spcAft>
              <a:buClr>
                <a:schemeClr val="lt1"/>
              </a:buClr>
              <a:buSzPts val="1620"/>
              <a:buChar char="·"/>
              <a:defRPr/>
            </a:lvl4pPr>
            <a:lvl5pPr indent="-331470" lvl="4" marL="2286000" algn="l">
              <a:lnSpc>
                <a:spcPct val="100000"/>
              </a:lnSpc>
              <a:spcBef>
                <a:spcPts val="360"/>
              </a:spcBef>
              <a:spcAft>
                <a:spcPts val="0"/>
              </a:spcAft>
              <a:buClr>
                <a:schemeClr val="lt1"/>
              </a:buClr>
              <a:buSzPts val="162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alkin 3">
  <p:cSld name="Walkin 3">
    <p:bg>
      <p:bgPr>
        <a:solidFill>
          <a:schemeClr val="lt1"/>
        </a:solidFill>
      </p:bgPr>
    </p:bg>
    <p:spTree>
      <p:nvGrpSpPr>
        <p:cNvPr id="59" name="Shape 59"/>
        <p:cNvGrpSpPr/>
        <p:nvPr/>
      </p:nvGrpSpPr>
      <p:grpSpPr>
        <a:xfrm>
          <a:off x="0" y="0"/>
          <a:ext cx="0" cy="0"/>
          <a:chOff x="0" y="0"/>
          <a:chExt cx="0" cy="0"/>
        </a:xfrm>
      </p:grpSpPr>
      <p:pic>
        <p:nvPicPr>
          <p:cNvPr id="60" name="Google Shape;60;p13"/>
          <p:cNvPicPr preferRelativeResize="0"/>
          <p:nvPr/>
        </p:nvPicPr>
        <p:blipFill rotWithShape="1">
          <a:blip r:embed="rId2">
            <a:alphaModFix/>
          </a:blip>
          <a:srcRect b="0" l="0" r="0" t="0"/>
          <a:stretch/>
        </p:blipFill>
        <p:spPr>
          <a:xfrm>
            <a:off x="0" y="6017392"/>
            <a:ext cx="12192000" cy="257996"/>
          </a:xfrm>
          <a:prstGeom prst="rect">
            <a:avLst/>
          </a:prstGeom>
          <a:noFill/>
          <a:ln>
            <a:noFill/>
          </a:ln>
        </p:spPr>
      </p:pic>
      <p:sp>
        <p:nvSpPr>
          <p:cNvPr id="61" name="Google Shape;61;p13"/>
          <p:cNvSpPr txBox="1"/>
          <p:nvPr>
            <p:ph type="title"/>
          </p:nvPr>
        </p:nvSpPr>
        <p:spPr>
          <a:xfrm>
            <a:off x="584200" y="2875002"/>
            <a:ext cx="6637867" cy="553998"/>
          </a:xfrm>
          <a:prstGeom prst="rect">
            <a:avLst/>
          </a:prstGeom>
          <a:noFill/>
          <a:ln>
            <a:noFill/>
          </a:ln>
        </p:spPr>
        <p:txBody>
          <a:bodyPr anchorCtr="0" anchor="b" bIns="0" lIns="0" spcFirstLastPara="1" rIns="0" wrap="square" tIns="0">
            <a:spAutoFit/>
          </a:bodyPr>
          <a:lstStyle>
            <a:lvl1pPr lvl="0" algn="l">
              <a:lnSpc>
                <a:spcPct val="100000"/>
              </a:lnSpc>
              <a:spcBef>
                <a:spcPts val="0"/>
              </a:spcBef>
              <a:spcAft>
                <a:spcPts val="0"/>
              </a:spcAft>
              <a:buClr>
                <a:srgbClr val="1A1A1A"/>
              </a:buClr>
              <a:buSzPts val="3600"/>
              <a:buFont typeface="Quattrocento Sans"/>
              <a:buNone/>
              <a:defRPr sz="3600">
                <a:solidFill>
                  <a:srgbClr val="1A1A1A"/>
                </a:solidFill>
                <a:latin typeface="Quattrocento Sans"/>
                <a:ea typeface="Quattrocento Sans"/>
                <a:cs typeface="Quattrocento Sans"/>
                <a:sym typeface="Quattrocento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2" name="Google Shape;62;p13"/>
          <p:cNvSpPr txBox="1"/>
          <p:nvPr>
            <p:ph idx="1" type="body"/>
          </p:nvPr>
        </p:nvSpPr>
        <p:spPr>
          <a:xfrm>
            <a:off x="584200" y="3543143"/>
            <a:ext cx="6655646" cy="307777"/>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Clr>
                <a:srgbClr val="1A1A1A"/>
              </a:buClr>
              <a:buSzPts val="1800"/>
              <a:buNone/>
              <a:defRPr sz="2000">
                <a:solidFill>
                  <a:srgbClr val="1A1A1A"/>
                </a:solidFill>
                <a:latin typeface="Quattrocento Sans"/>
                <a:ea typeface="Quattrocento Sans"/>
                <a:cs typeface="Quattrocento Sans"/>
                <a:sym typeface="Quattrocento Sans"/>
              </a:defRPr>
            </a:lvl1pPr>
            <a:lvl2pPr indent="-331469" lvl="1" marL="914400" algn="l">
              <a:lnSpc>
                <a:spcPct val="100000"/>
              </a:lnSpc>
              <a:spcBef>
                <a:spcPts val="360"/>
              </a:spcBef>
              <a:spcAft>
                <a:spcPts val="0"/>
              </a:spcAft>
              <a:buClr>
                <a:schemeClr val="lt1"/>
              </a:buClr>
              <a:buSzPts val="1620"/>
              <a:buChar char="·"/>
              <a:defRPr/>
            </a:lvl2pPr>
            <a:lvl3pPr indent="-331469" lvl="2" marL="1371600" algn="l">
              <a:lnSpc>
                <a:spcPct val="100000"/>
              </a:lnSpc>
              <a:spcBef>
                <a:spcPts val="360"/>
              </a:spcBef>
              <a:spcAft>
                <a:spcPts val="0"/>
              </a:spcAft>
              <a:buClr>
                <a:schemeClr val="lt1"/>
              </a:buClr>
              <a:buSzPts val="1620"/>
              <a:buChar char="·"/>
              <a:defRPr/>
            </a:lvl3pPr>
            <a:lvl4pPr indent="-331469" lvl="3" marL="1828800" algn="l">
              <a:lnSpc>
                <a:spcPct val="100000"/>
              </a:lnSpc>
              <a:spcBef>
                <a:spcPts val="360"/>
              </a:spcBef>
              <a:spcAft>
                <a:spcPts val="0"/>
              </a:spcAft>
              <a:buClr>
                <a:schemeClr val="lt1"/>
              </a:buClr>
              <a:buSzPts val="1620"/>
              <a:buChar char="·"/>
              <a:defRPr/>
            </a:lvl4pPr>
            <a:lvl5pPr indent="-331470" lvl="4" marL="2286000" algn="l">
              <a:lnSpc>
                <a:spcPct val="100000"/>
              </a:lnSpc>
              <a:spcBef>
                <a:spcPts val="360"/>
              </a:spcBef>
              <a:spcAft>
                <a:spcPts val="0"/>
              </a:spcAft>
              <a:buClr>
                <a:schemeClr val="lt1"/>
              </a:buClr>
              <a:buSzPts val="162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pic>
        <p:nvPicPr>
          <p:cNvPr descr="A picture containing food, drawing, plate&#10;&#10;Description automatically generated" id="63" name="Google Shape;63;p13"/>
          <p:cNvPicPr preferRelativeResize="0"/>
          <p:nvPr/>
        </p:nvPicPr>
        <p:blipFill rotWithShape="1">
          <a:blip r:embed="rId3">
            <a:alphaModFix/>
          </a:blip>
          <a:srcRect b="0" l="0" r="0" t="0"/>
          <a:stretch/>
        </p:blipFill>
        <p:spPr>
          <a:xfrm>
            <a:off x="587376" y="595948"/>
            <a:ext cx="2132954" cy="402336"/>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alkin 4">
  <p:cSld name="Walkin 4">
    <p:bg>
      <p:bgPr>
        <a:solidFill>
          <a:srgbClr val="E6E6E6"/>
        </a:solidFill>
      </p:bgPr>
    </p:bg>
    <p:spTree>
      <p:nvGrpSpPr>
        <p:cNvPr id="64" name="Shape 64"/>
        <p:cNvGrpSpPr/>
        <p:nvPr/>
      </p:nvGrpSpPr>
      <p:grpSpPr>
        <a:xfrm>
          <a:off x="0" y="0"/>
          <a:ext cx="0" cy="0"/>
          <a:chOff x="0" y="0"/>
          <a:chExt cx="0" cy="0"/>
        </a:xfrm>
      </p:grpSpPr>
      <p:sp>
        <p:nvSpPr>
          <p:cNvPr id="65" name="Google Shape;65;p14"/>
          <p:cNvSpPr txBox="1"/>
          <p:nvPr>
            <p:ph type="title"/>
          </p:nvPr>
        </p:nvSpPr>
        <p:spPr>
          <a:xfrm>
            <a:off x="584200" y="2875002"/>
            <a:ext cx="6637867" cy="553998"/>
          </a:xfrm>
          <a:prstGeom prst="rect">
            <a:avLst/>
          </a:prstGeom>
          <a:noFill/>
          <a:ln>
            <a:noFill/>
          </a:ln>
        </p:spPr>
        <p:txBody>
          <a:bodyPr anchorCtr="0" anchor="b" bIns="0" lIns="0" spcFirstLastPara="1" rIns="0" wrap="square" tIns="0">
            <a:spAutoFit/>
          </a:bodyPr>
          <a:lstStyle>
            <a:lvl1pPr lvl="0" algn="l">
              <a:lnSpc>
                <a:spcPct val="100000"/>
              </a:lnSpc>
              <a:spcBef>
                <a:spcPts val="0"/>
              </a:spcBef>
              <a:spcAft>
                <a:spcPts val="0"/>
              </a:spcAft>
              <a:buClr>
                <a:srgbClr val="1A1A1A"/>
              </a:buClr>
              <a:buSzPts val="3600"/>
              <a:buFont typeface="Quattrocento Sans"/>
              <a:buNone/>
              <a:defRPr sz="3600">
                <a:solidFill>
                  <a:srgbClr val="1A1A1A"/>
                </a:solidFill>
                <a:latin typeface="Quattrocento Sans"/>
                <a:ea typeface="Quattrocento Sans"/>
                <a:cs typeface="Quattrocento Sans"/>
                <a:sym typeface="Quattrocento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6" name="Google Shape;66;p14"/>
          <p:cNvSpPr txBox="1"/>
          <p:nvPr>
            <p:ph idx="1" type="body"/>
          </p:nvPr>
        </p:nvSpPr>
        <p:spPr>
          <a:xfrm>
            <a:off x="584200" y="3543143"/>
            <a:ext cx="6655646" cy="307777"/>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Clr>
                <a:srgbClr val="1A1A1A"/>
              </a:buClr>
              <a:buSzPts val="1800"/>
              <a:buNone/>
              <a:defRPr sz="2000">
                <a:solidFill>
                  <a:srgbClr val="1A1A1A"/>
                </a:solidFill>
                <a:latin typeface="Quattrocento Sans"/>
                <a:ea typeface="Quattrocento Sans"/>
                <a:cs typeface="Quattrocento Sans"/>
                <a:sym typeface="Quattrocento Sans"/>
              </a:defRPr>
            </a:lvl1pPr>
            <a:lvl2pPr indent="-331469" lvl="1" marL="914400" algn="l">
              <a:lnSpc>
                <a:spcPct val="100000"/>
              </a:lnSpc>
              <a:spcBef>
                <a:spcPts val="360"/>
              </a:spcBef>
              <a:spcAft>
                <a:spcPts val="0"/>
              </a:spcAft>
              <a:buClr>
                <a:schemeClr val="lt1"/>
              </a:buClr>
              <a:buSzPts val="1620"/>
              <a:buChar char="·"/>
              <a:defRPr/>
            </a:lvl2pPr>
            <a:lvl3pPr indent="-331469" lvl="2" marL="1371600" algn="l">
              <a:lnSpc>
                <a:spcPct val="100000"/>
              </a:lnSpc>
              <a:spcBef>
                <a:spcPts val="360"/>
              </a:spcBef>
              <a:spcAft>
                <a:spcPts val="0"/>
              </a:spcAft>
              <a:buClr>
                <a:schemeClr val="lt1"/>
              </a:buClr>
              <a:buSzPts val="1620"/>
              <a:buChar char="·"/>
              <a:defRPr/>
            </a:lvl3pPr>
            <a:lvl4pPr indent="-331469" lvl="3" marL="1828800" algn="l">
              <a:lnSpc>
                <a:spcPct val="100000"/>
              </a:lnSpc>
              <a:spcBef>
                <a:spcPts val="360"/>
              </a:spcBef>
              <a:spcAft>
                <a:spcPts val="0"/>
              </a:spcAft>
              <a:buClr>
                <a:schemeClr val="lt1"/>
              </a:buClr>
              <a:buSzPts val="1620"/>
              <a:buChar char="·"/>
              <a:defRPr/>
            </a:lvl4pPr>
            <a:lvl5pPr indent="-331470" lvl="4" marL="2286000" algn="l">
              <a:lnSpc>
                <a:spcPct val="100000"/>
              </a:lnSpc>
              <a:spcBef>
                <a:spcPts val="360"/>
              </a:spcBef>
              <a:spcAft>
                <a:spcPts val="0"/>
              </a:spcAft>
              <a:buClr>
                <a:schemeClr val="lt1"/>
              </a:buClr>
              <a:buSzPts val="162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pic>
        <p:nvPicPr>
          <p:cNvPr descr="A picture containing meter&#10;&#10;Description automatically generated" id="67" name="Google Shape;67;p14"/>
          <p:cNvPicPr preferRelativeResize="0"/>
          <p:nvPr/>
        </p:nvPicPr>
        <p:blipFill rotWithShape="1">
          <a:blip r:embed="rId2">
            <a:alphaModFix/>
          </a:blip>
          <a:srcRect b="10381" l="25738" r="8816" t="-1893"/>
          <a:stretch/>
        </p:blipFill>
        <p:spPr>
          <a:xfrm>
            <a:off x="1" y="604414"/>
            <a:ext cx="12192000" cy="6253586"/>
          </a:xfrm>
          <a:prstGeom prst="rect">
            <a:avLst/>
          </a:prstGeom>
          <a:noFill/>
          <a:ln>
            <a:noFill/>
          </a:ln>
        </p:spPr>
      </p:pic>
      <p:pic>
        <p:nvPicPr>
          <p:cNvPr id="68" name="Google Shape;68;p14"/>
          <p:cNvPicPr preferRelativeResize="0"/>
          <p:nvPr/>
        </p:nvPicPr>
        <p:blipFill rotWithShape="1">
          <a:blip r:embed="rId3">
            <a:alphaModFix/>
          </a:blip>
          <a:srcRect b="0" l="0" r="0" t="0"/>
          <a:stretch/>
        </p:blipFill>
        <p:spPr>
          <a:xfrm>
            <a:off x="587376" y="595948"/>
            <a:ext cx="2132954" cy="40233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alkin 5">
  <p:cSld name="Walkin 5">
    <p:bg>
      <p:bgPr>
        <a:solidFill>
          <a:srgbClr val="F2F2F2"/>
        </a:solidFill>
      </p:bgPr>
    </p:bg>
    <p:spTree>
      <p:nvGrpSpPr>
        <p:cNvPr id="69" name="Shape 69"/>
        <p:cNvGrpSpPr/>
        <p:nvPr/>
      </p:nvGrpSpPr>
      <p:grpSpPr>
        <a:xfrm>
          <a:off x="0" y="0"/>
          <a:ext cx="0" cy="0"/>
          <a:chOff x="0" y="0"/>
          <a:chExt cx="0" cy="0"/>
        </a:xfrm>
      </p:grpSpPr>
      <p:pic>
        <p:nvPicPr>
          <p:cNvPr descr="A picture containing meter&#10;&#10;Description automatically generated" id="70" name="Google Shape;70;p15"/>
          <p:cNvPicPr preferRelativeResize="0"/>
          <p:nvPr/>
        </p:nvPicPr>
        <p:blipFill rotWithShape="1">
          <a:blip r:embed="rId2">
            <a:alphaModFix/>
          </a:blip>
          <a:srcRect b="10239" l="25163" r="8596" t="-6474"/>
          <a:stretch/>
        </p:blipFill>
        <p:spPr>
          <a:xfrm>
            <a:off x="0" y="361014"/>
            <a:ext cx="12192000" cy="6496986"/>
          </a:xfrm>
          <a:prstGeom prst="rect">
            <a:avLst/>
          </a:prstGeom>
          <a:noFill/>
          <a:ln>
            <a:noFill/>
          </a:ln>
        </p:spPr>
      </p:pic>
      <p:sp>
        <p:nvSpPr>
          <p:cNvPr id="71" name="Google Shape;71;p15"/>
          <p:cNvSpPr txBox="1"/>
          <p:nvPr>
            <p:ph type="title"/>
          </p:nvPr>
        </p:nvSpPr>
        <p:spPr>
          <a:xfrm>
            <a:off x="584200" y="2875002"/>
            <a:ext cx="6637867" cy="553998"/>
          </a:xfrm>
          <a:prstGeom prst="rect">
            <a:avLst/>
          </a:prstGeom>
          <a:noFill/>
          <a:ln>
            <a:noFill/>
          </a:ln>
        </p:spPr>
        <p:txBody>
          <a:bodyPr anchorCtr="0" anchor="b" bIns="0" lIns="0" spcFirstLastPara="1" rIns="0" wrap="square" tIns="0">
            <a:spAutoFit/>
          </a:bodyPr>
          <a:lstStyle>
            <a:lvl1pPr lvl="0" algn="l">
              <a:lnSpc>
                <a:spcPct val="100000"/>
              </a:lnSpc>
              <a:spcBef>
                <a:spcPts val="0"/>
              </a:spcBef>
              <a:spcAft>
                <a:spcPts val="0"/>
              </a:spcAft>
              <a:buClr>
                <a:srgbClr val="1A1A1A"/>
              </a:buClr>
              <a:buSzPts val="3600"/>
              <a:buFont typeface="Quattrocento Sans"/>
              <a:buNone/>
              <a:defRPr sz="3600">
                <a:solidFill>
                  <a:srgbClr val="1A1A1A"/>
                </a:solidFill>
                <a:latin typeface="Quattrocento Sans"/>
                <a:ea typeface="Quattrocento Sans"/>
                <a:cs typeface="Quattrocento Sans"/>
                <a:sym typeface="Quattrocento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2" name="Google Shape;72;p15"/>
          <p:cNvSpPr txBox="1"/>
          <p:nvPr>
            <p:ph idx="1" type="body"/>
          </p:nvPr>
        </p:nvSpPr>
        <p:spPr>
          <a:xfrm>
            <a:off x="584200" y="3543143"/>
            <a:ext cx="6655646" cy="307777"/>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Clr>
                <a:srgbClr val="1A1A1A"/>
              </a:buClr>
              <a:buSzPts val="1800"/>
              <a:buNone/>
              <a:defRPr sz="2000">
                <a:solidFill>
                  <a:srgbClr val="1A1A1A"/>
                </a:solidFill>
                <a:latin typeface="Quattrocento Sans"/>
                <a:ea typeface="Quattrocento Sans"/>
                <a:cs typeface="Quattrocento Sans"/>
                <a:sym typeface="Quattrocento Sans"/>
              </a:defRPr>
            </a:lvl1pPr>
            <a:lvl2pPr indent="-331469" lvl="1" marL="914400" algn="l">
              <a:lnSpc>
                <a:spcPct val="100000"/>
              </a:lnSpc>
              <a:spcBef>
                <a:spcPts val="360"/>
              </a:spcBef>
              <a:spcAft>
                <a:spcPts val="0"/>
              </a:spcAft>
              <a:buClr>
                <a:schemeClr val="lt1"/>
              </a:buClr>
              <a:buSzPts val="1620"/>
              <a:buChar char="·"/>
              <a:defRPr/>
            </a:lvl2pPr>
            <a:lvl3pPr indent="-331469" lvl="2" marL="1371600" algn="l">
              <a:lnSpc>
                <a:spcPct val="100000"/>
              </a:lnSpc>
              <a:spcBef>
                <a:spcPts val="360"/>
              </a:spcBef>
              <a:spcAft>
                <a:spcPts val="0"/>
              </a:spcAft>
              <a:buClr>
                <a:schemeClr val="lt1"/>
              </a:buClr>
              <a:buSzPts val="1620"/>
              <a:buChar char="·"/>
              <a:defRPr/>
            </a:lvl3pPr>
            <a:lvl4pPr indent="-331469" lvl="3" marL="1828800" algn="l">
              <a:lnSpc>
                <a:spcPct val="100000"/>
              </a:lnSpc>
              <a:spcBef>
                <a:spcPts val="360"/>
              </a:spcBef>
              <a:spcAft>
                <a:spcPts val="0"/>
              </a:spcAft>
              <a:buClr>
                <a:schemeClr val="lt1"/>
              </a:buClr>
              <a:buSzPts val="1620"/>
              <a:buChar char="·"/>
              <a:defRPr/>
            </a:lvl4pPr>
            <a:lvl5pPr indent="-331470" lvl="4" marL="2286000" algn="l">
              <a:lnSpc>
                <a:spcPct val="100000"/>
              </a:lnSpc>
              <a:spcBef>
                <a:spcPts val="360"/>
              </a:spcBef>
              <a:spcAft>
                <a:spcPts val="0"/>
              </a:spcAft>
              <a:buClr>
                <a:schemeClr val="lt1"/>
              </a:buClr>
              <a:buSzPts val="162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pic>
        <p:nvPicPr>
          <p:cNvPr descr="A picture containing food, drawing, plate&#10;&#10;Description automatically generated" id="73" name="Google Shape;73;p15"/>
          <p:cNvPicPr preferRelativeResize="0"/>
          <p:nvPr/>
        </p:nvPicPr>
        <p:blipFill rotWithShape="1">
          <a:blip r:embed="rId3">
            <a:alphaModFix/>
          </a:blip>
          <a:srcRect b="0" l="0" r="0" t="0"/>
          <a:stretch/>
        </p:blipFill>
        <p:spPr>
          <a:xfrm>
            <a:off x="587376" y="595948"/>
            <a:ext cx="2132954" cy="402336"/>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alkin 6">
  <p:cSld name="Walkin 6">
    <p:bg>
      <p:bgPr>
        <a:solidFill>
          <a:schemeClr val="dk2"/>
        </a:solidFill>
      </p:bgPr>
    </p:bg>
    <p:spTree>
      <p:nvGrpSpPr>
        <p:cNvPr id="74" name="Shape 74"/>
        <p:cNvGrpSpPr/>
        <p:nvPr/>
      </p:nvGrpSpPr>
      <p:grpSpPr>
        <a:xfrm>
          <a:off x="0" y="0"/>
          <a:ext cx="0" cy="0"/>
          <a:chOff x="0" y="0"/>
          <a:chExt cx="0" cy="0"/>
        </a:xfrm>
      </p:grpSpPr>
      <p:sp>
        <p:nvSpPr>
          <p:cNvPr id="75" name="Google Shape;75;p16"/>
          <p:cNvSpPr txBox="1"/>
          <p:nvPr>
            <p:ph type="title"/>
          </p:nvPr>
        </p:nvSpPr>
        <p:spPr>
          <a:xfrm>
            <a:off x="583406" y="2892285"/>
            <a:ext cx="7338186" cy="553998"/>
          </a:xfrm>
          <a:prstGeom prst="rect">
            <a:avLst/>
          </a:prstGeom>
          <a:noFill/>
          <a:ln>
            <a:noFill/>
          </a:ln>
        </p:spPr>
        <p:txBody>
          <a:bodyPr anchorCtr="0" anchor="b" bIns="0" lIns="0" spcFirstLastPara="1" rIns="0" wrap="square" tIns="0">
            <a:spAutoFit/>
          </a:bodyPr>
          <a:lstStyle>
            <a:lvl1pPr lvl="0" algn="l">
              <a:lnSpc>
                <a:spcPct val="100000"/>
              </a:lnSpc>
              <a:spcBef>
                <a:spcPts val="0"/>
              </a:spcBef>
              <a:spcAft>
                <a:spcPts val="0"/>
              </a:spcAft>
              <a:buClr>
                <a:schemeClr val="lt1"/>
              </a:buClr>
              <a:buSzPts val="3600"/>
              <a:buFont typeface="Quattrocento Sans"/>
              <a:buNone/>
              <a:defRPr sz="3600">
                <a:solidFill>
                  <a:schemeClr val="lt1"/>
                </a:solidFill>
                <a:latin typeface="Quattrocento Sans"/>
                <a:ea typeface="Quattrocento Sans"/>
                <a:cs typeface="Quattrocento Sans"/>
                <a:sym typeface="Quattrocento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16"/>
          <p:cNvSpPr txBox="1"/>
          <p:nvPr>
            <p:ph idx="1" type="body"/>
          </p:nvPr>
        </p:nvSpPr>
        <p:spPr>
          <a:xfrm>
            <a:off x="583406" y="3628154"/>
            <a:ext cx="7338186" cy="307777"/>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Clr>
                <a:schemeClr val="lt1"/>
              </a:buClr>
              <a:buSzPts val="1800"/>
              <a:buNone/>
              <a:defRPr sz="2000">
                <a:solidFill>
                  <a:schemeClr val="lt1"/>
                </a:solidFill>
                <a:latin typeface="Quattrocento Sans"/>
                <a:ea typeface="Quattrocento Sans"/>
                <a:cs typeface="Quattrocento Sans"/>
                <a:sym typeface="Quattrocento Sans"/>
              </a:defRPr>
            </a:lvl1pPr>
            <a:lvl2pPr indent="-331469" lvl="1" marL="914400" algn="l">
              <a:lnSpc>
                <a:spcPct val="100000"/>
              </a:lnSpc>
              <a:spcBef>
                <a:spcPts val="360"/>
              </a:spcBef>
              <a:spcAft>
                <a:spcPts val="0"/>
              </a:spcAft>
              <a:buClr>
                <a:schemeClr val="lt1"/>
              </a:buClr>
              <a:buSzPts val="1620"/>
              <a:buChar char="·"/>
              <a:defRPr/>
            </a:lvl2pPr>
            <a:lvl3pPr indent="-331469" lvl="2" marL="1371600" algn="l">
              <a:lnSpc>
                <a:spcPct val="100000"/>
              </a:lnSpc>
              <a:spcBef>
                <a:spcPts val="360"/>
              </a:spcBef>
              <a:spcAft>
                <a:spcPts val="0"/>
              </a:spcAft>
              <a:buClr>
                <a:schemeClr val="lt1"/>
              </a:buClr>
              <a:buSzPts val="1620"/>
              <a:buChar char="·"/>
              <a:defRPr/>
            </a:lvl3pPr>
            <a:lvl4pPr indent="-331469" lvl="3" marL="1828800" algn="l">
              <a:lnSpc>
                <a:spcPct val="100000"/>
              </a:lnSpc>
              <a:spcBef>
                <a:spcPts val="360"/>
              </a:spcBef>
              <a:spcAft>
                <a:spcPts val="0"/>
              </a:spcAft>
              <a:buClr>
                <a:schemeClr val="lt1"/>
              </a:buClr>
              <a:buSzPts val="1620"/>
              <a:buChar char="·"/>
              <a:defRPr/>
            </a:lvl4pPr>
            <a:lvl5pPr indent="-331470" lvl="4" marL="2286000" algn="l">
              <a:lnSpc>
                <a:spcPct val="100000"/>
              </a:lnSpc>
              <a:spcBef>
                <a:spcPts val="360"/>
              </a:spcBef>
              <a:spcAft>
                <a:spcPts val="0"/>
              </a:spcAft>
              <a:buClr>
                <a:schemeClr val="lt1"/>
              </a:buClr>
              <a:buSzPts val="162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pic>
        <p:nvPicPr>
          <p:cNvPr descr="A close up of a logo&#10;&#10;Description automatically generated" id="77" name="Google Shape;77;p16"/>
          <p:cNvPicPr preferRelativeResize="0"/>
          <p:nvPr/>
        </p:nvPicPr>
        <p:blipFill rotWithShape="1">
          <a:blip r:embed="rId2">
            <a:alphaModFix/>
          </a:blip>
          <a:srcRect b="10285" l="25753" r="8703" t="-137"/>
          <a:stretch/>
        </p:blipFill>
        <p:spPr>
          <a:xfrm>
            <a:off x="0" y="727289"/>
            <a:ext cx="12192000" cy="6130711"/>
          </a:xfrm>
          <a:prstGeom prst="rect">
            <a:avLst/>
          </a:prstGeom>
          <a:noFill/>
          <a:ln>
            <a:noFill/>
          </a:ln>
        </p:spPr>
      </p:pic>
      <p:pic>
        <p:nvPicPr>
          <p:cNvPr id="78" name="Google Shape;78;p16"/>
          <p:cNvPicPr preferRelativeResize="0"/>
          <p:nvPr/>
        </p:nvPicPr>
        <p:blipFill rotWithShape="1">
          <a:blip r:embed="rId3">
            <a:alphaModFix/>
          </a:blip>
          <a:srcRect b="0" l="0" r="0" t="0"/>
          <a:stretch/>
        </p:blipFill>
        <p:spPr>
          <a:xfrm>
            <a:off x="587376" y="595948"/>
            <a:ext cx="2132954" cy="40233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amp; Non-bulleted text">
  <p:cSld name="3_Title &amp; Non-bulleted text">
    <p:spTree>
      <p:nvGrpSpPr>
        <p:cNvPr id="79" name="Shape 79"/>
        <p:cNvGrpSpPr/>
        <p:nvPr/>
      </p:nvGrpSpPr>
      <p:grpSpPr>
        <a:xfrm>
          <a:off x="0" y="0"/>
          <a:ext cx="0" cy="0"/>
          <a:chOff x="0" y="0"/>
          <a:chExt cx="0" cy="0"/>
        </a:xfrm>
      </p:grpSpPr>
      <p:sp>
        <p:nvSpPr>
          <p:cNvPr id="80" name="Google Shape;80;p17"/>
          <p:cNvSpPr txBox="1"/>
          <p:nvPr>
            <p:ph type="title"/>
          </p:nvPr>
        </p:nvSpPr>
        <p:spPr>
          <a:xfrm>
            <a:off x="588263" y="457200"/>
            <a:ext cx="11018520" cy="553998"/>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1" name="Google Shape;81;p17"/>
          <p:cNvSpPr txBox="1"/>
          <p:nvPr>
            <p:ph idx="1" type="body"/>
          </p:nvPr>
        </p:nvSpPr>
        <p:spPr>
          <a:xfrm>
            <a:off x="586390" y="1434370"/>
            <a:ext cx="11018520" cy="2308324"/>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560"/>
              </a:spcBef>
              <a:spcAft>
                <a:spcPts val="0"/>
              </a:spcAft>
              <a:buClr>
                <a:schemeClr val="dk1"/>
              </a:buClr>
              <a:buSzPts val="2520"/>
              <a:buNone/>
              <a:defRPr/>
            </a:lvl1pPr>
            <a:lvl2pPr indent="-228600" lvl="1" marL="914400" algn="l">
              <a:lnSpc>
                <a:spcPct val="100000"/>
              </a:lnSpc>
              <a:spcBef>
                <a:spcPts val="400"/>
              </a:spcBef>
              <a:spcAft>
                <a:spcPts val="0"/>
              </a:spcAft>
              <a:buClr>
                <a:schemeClr val="dk1"/>
              </a:buClr>
              <a:buSzPts val="1800"/>
              <a:buNone/>
              <a:defRPr/>
            </a:lvl2pPr>
            <a:lvl3pPr indent="-228600" lvl="2" marL="1371600" algn="l">
              <a:lnSpc>
                <a:spcPct val="100000"/>
              </a:lnSpc>
              <a:spcBef>
                <a:spcPts val="320"/>
              </a:spcBef>
              <a:spcAft>
                <a:spcPts val="0"/>
              </a:spcAft>
              <a:buClr>
                <a:schemeClr val="dk1"/>
              </a:buClr>
              <a:buSzPts val="1440"/>
              <a:buNone/>
              <a:defRPr/>
            </a:lvl3pPr>
            <a:lvl4pPr indent="-228600" lvl="3" marL="1828800" algn="l">
              <a:lnSpc>
                <a:spcPct val="100000"/>
              </a:lnSpc>
              <a:spcBef>
                <a:spcPts val="280"/>
              </a:spcBef>
              <a:spcAft>
                <a:spcPts val="0"/>
              </a:spcAft>
              <a:buClr>
                <a:schemeClr val="dk1"/>
              </a:buClr>
              <a:buSzPts val="1260"/>
              <a:buNone/>
              <a:defRPr/>
            </a:lvl4pPr>
            <a:lvl5pPr indent="-228600" lvl="4" marL="2286000" algn="l">
              <a:lnSpc>
                <a:spcPct val="100000"/>
              </a:lnSpc>
              <a:spcBef>
                <a:spcPts val="280"/>
              </a:spcBef>
              <a:spcAft>
                <a:spcPts val="0"/>
              </a:spcAft>
              <a:buClr>
                <a:schemeClr val="dk1"/>
              </a:buClr>
              <a:buSzPts val="126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82" name="Shape 82"/>
        <p:cNvGrpSpPr/>
        <p:nvPr/>
      </p:nvGrpSpPr>
      <p:grpSpPr>
        <a:xfrm>
          <a:off x="0" y="0"/>
          <a:ext cx="0" cy="0"/>
          <a:chOff x="0" y="0"/>
          <a:chExt cx="0" cy="0"/>
        </a:xfrm>
      </p:grpSpPr>
      <p:sp>
        <p:nvSpPr>
          <p:cNvPr id="83" name="Google Shape;83;p18"/>
          <p:cNvSpPr txBox="1"/>
          <p:nvPr>
            <p:ph type="title"/>
          </p:nvPr>
        </p:nvSpPr>
        <p:spPr>
          <a:xfrm>
            <a:off x="588263" y="457200"/>
            <a:ext cx="11018520" cy="553998"/>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4" name="Google Shape;84;p18"/>
          <p:cNvSpPr txBox="1"/>
          <p:nvPr>
            <p:ph idx="1" type="body"/>
          </p:nvPr>
        </p:nvSpPr>
        <p:spPr>
          <a:xfrm>
            <a:off x="584200" y="1435497"/>
            <a:ext cx="11018520" cy="2308324"/>
          </a:xfrm>
          <a:prstGeom prst="rect">
            <a:avLst/>
          </a:prstGeom>
          <a:noFill/>
          <a:ln>
            <a:noFill/>
          </a:ln>
        </p:spPr>
        <p:txBody>
          <a:bodyPr anchorCtr="0" anchor="t" bIns="0" lIns="0" spcFirstLastPara="1" rIns="0" wrap="square" tIns="0">
            <a:spAutoFit/>
          </a:bodyPr>
          <a:lstStyle>
            <a:lvl1pPr indent="-331470" lvl="0" marL="457200" algn="l">
              <a:lnSpc>
                <a:spcPct val="100000"/>
              </a:lnSpc>
              <a:spcBef>
                <a:spcPts val="360"/>
              </a:spcBef>
              <a:spcAft>
                <a:spcPts val="0"/>
              </a:spcAft>
              <a:buClr>
                <a:schemeClr val="dk1"/>
              </a:buClr>
              <a:buSzPts val="1620"/>
              <a:buChar char="·"/>
              <a:defRPr/>
            </a:lvl1pPr>
            <a:lvl2pPr indent="-331469" lvl="1" marL="914400" algn="l">
              <a:lnSpc>
                <a:spcPct val="100000"/>
              </a:lnSpc>
              <a:spcBef>
                <a:spcPts val="360"/>
              </a:spcBef>
              <a:spcAft>
                <a:spcPts val="0"/>
              </a:spcAft>
              <a:buClr>
                <a:schemeClr val="dk1"/>
              </a:buClr>
              <a:buSzPts val="1620"/>
              <a:buChar char="·"/>
              <a:defRPr/>
            </a:lvl2pPr>
            <a:lvl3pPr indent="-331469" lvl="2" marL="1371600" algn="l">
              <a:lnSpc>
                <a:spcPct val="100000"/>
              </a:lnSpc>
              <a:spcBef>
                <a:spcPts val="360"/>
              </a:spcBef>
              <a:spcAft>
                <a:spcPts val="0"/>
              </a:spcAft>
              <a:buClr>
                <a:schemeClr val="dk1"/>
              </a:buClr>
              <a:buSzPts val="1620"/>
              <a:buChar char="·"/>
              <a:defRPr/>
            </a:lvl3pPr>
            <a:lvl4pPr indent="-331469" lvl="3" marL="1828800" algn="l">
              <a:lnSpc>
                <a:spcPct val="100000"/>
              </a:lnSpc>
              <a:spcBef>
                <a:spcPts val="360"/>
              </a:spcBef>
              <a:spcAft>
                <a:spcPts val="0"/>
              </a:spcAft>
              <a:buClr>
                <a:schemeClr val="dk1"/>
              </a:buClr>
              <a:buSzPts val="1620"/>
              <a:buChar char="·"/>
              <a:defRPr/>
            </a:lvl4pPr>
            <a:lvl5pPr indent="-331470" lvl="4" marL="2286000" algn="l">
              <a:lnSpc>
                <a:spcPct val="100000"/>
              </a:lnSpc>
              <a:spcBef>
                <a:spcPts val="360"/>
              </a:spcBef>
              <a:spcAft>
                <a:spcPts val="0"/>
              </a:spcAft>
              <a:buClr>
                <a:schemeClr val="dk1"/>
              </a:buClr>
              <a:buSzPts val="162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pic>
        <p:nvPicPr>
          <p:cNvPr id="85" name="Google Shape;85;p18"/>
          <p:cNvPicPr preferRelativeResize="0"/>
          <p:nvPr/>
        </p:nvPicPr>
        <p:blipFill rotWithShape="1">
          <a:blip r:embed="rId2">
            <a:alphaModFix/>
          </a:blip>
          <a:srcRect b="0" l="0" r="0" t="0"/>
          <a:stretch/>
        </p:blipFill>
        <p:spPr>
          <a:xfrm>
            <a:off x="0" y="6017392"/>
            <a:ext cx="12192000" cy="257996"/>
          </a:xfrm>
          <a:prstGeom prst="rect">
            <a:avLst/>
          </a:prstGeom>
          <a:noFill/>
          <a:ln>
            <a:noFill/>
          </a:ln>
        </p:spPr>
      </p:pic>
    </p:spTree>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86" name="Shape 86"/>
        <p:cNvGrpSpPr/>
        <p:nvPr/>
      </p:nvGrpSpPr>
      <p:grpSpPr>
        <a:xfrm>
          <a:off x="0" y="0"/>
          <a:ext cx="0" cy="0"/>
          <a:chOff x="0" y="0"/>
          <a:chExt cx="0" cy="0"/>
        </a:xfrm>
      </p:grpSpPr>
      <p:sp>
        <p:nvSpPr>
          <p:cNvPr id="87" name="Google Shape;87;p19"/>
          <p:cNvSpPr txBox="1"/>
          <p:nvPr>
            <p:ph type="title"/>
          </p:nvPr>
        </p:nvSpPr>
        <p:spPr>
          <a:xfrm>
            <a:off x="588263" y="457200"/>
            <a:ext cx="11018520" cy="553998"/>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8" name="Google Shape;88;p19"/>
          <p:cNvSpPr txBox="1"/>
          <p:nvPr>
            <p:ph idx="1" type="body"/>
          </p:nvPr>
        </p:nvSpPr>
        <p:spPr>
          <a:xfrm>
            <a:off x="584200" y="1435497"/>
            <a:ext cx="11018520" cy="2308324"/>
          </a:xfrm>
          <a:prstGeom prst="rect">
            <a:avLst/>
          </a:prstGeom>
          <a:noFill/>
          <a:ln>
            <a:noFill/>
          </a:ln>
        </p:spPr>
        <p:txBody>
          <a:bodyPr anchorCtr="0" anchor="t" bIns="0" lIns="0" spcFirstLastPara="1" rIns="0" wrap="square" tIns="0">
            <a:spAutoFit/>
          </a:bodyPr>
          <a:lstStyle>
            <a:lvl1pPr indent="-331470" lvl="0" marL="457200" algn="l">
              <a:lnSpc>
                <a:spcPct val="100000"/>
              </a:lnSpc>
              <a:spcBef>
                <a:spcPts val="360"/>
              </a:spcBef>
              <a:spcAft>
                <a:spcPts val="0"/>
              </a:spcAft>
              <a:buClr>
                <a:schemeClr val="dk1"/>
              </a:buClr>
              <a:buSzPts val="1620"/>
              <a:buChar char="·"/>
              <a:defRPr/>
            </a:lvl1pPr>
            <a:lvl2pPr indent="-331469" lvl="1" marL="914400" algn="l">
              <a:lnSpc>
                <a:spcPct val="100000"/>
              </a:lnSpc>
              <a:spcBef>
                <a:spcPts val="360"/>
              </a:spcBef>
              <a:spcAft>
                <a:spcPts val="0"/>
              </a:spcAft>
              <a:buClr>
                <a:schemeClr val="dk1"/>
              </a:buClr>
              <a:buSzPts val="1620"/>
              <a:buChar char="·"/>
              <a:defRPr/>
            </a:lvl2pPr>
            <a:lvl3pPr indent="-331469" lvl="2" marL="1371600" algn="l">
              <a:lnSpc>
                <a:spcPct val="100000"/>
              </a:lnSpc>
              <a:spcBef>
                <a:spcPts val="360"/>
              </a:spcBef>
              <a:spcAft>
                <a:spcPts val="0"/>
              </a:spcAft>
              <a:buClr>
                <a:schemeClr val="dk1"/>
              </a:buClr>
              <a:buSzPts val="1620"/>
              <a:buChar char="·"/>
              <a:defRPr/>
            </a:lvl3pPr>
            <a:lvl4pPr indent="-331469" lvl="3" marL="1828800" algn="l">
              <a:lnSpc>
                <a:spcPct val="100000"/>
              </a:lnSpc>
              <a:spcBef>
                <a:spcPts val="360"/>
              </a:spcBef>
              <a:spcAft>
                <a:spcPts val="0"/>
              </a:spcAft>
              <a:buClr>
                <a:schemeClr val="dk1"/>
              </a:buClr>
              <a:buSzPts val="1620"/>
              <a:buChar char="·"/>
              <a:defRPr/>
            </a:lvl4pPr>
            <a:lvl5pPr indent="-331470" lvl="4" marL="2286000" algn="l">
              <a:lnSpc>
                <a:spcPct val="100000"/>
              </a:lnSpc>
              <a:spcBef>
                <a:spcPts val="360"/>
              </a:spcBef>
              <a:spcAft>
                <a:spcPts val="0"/>
              </a:spcAft>
              <a:buClr>
                <a:schemeClr val="dk1"/>
              </a:buClr>
              <a:buSzPts val="162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 Non-bulleted text">
  <p:cSld name="Two Column Non-bulleted text">
    <p:spTree>
      <p:nvGrpSpPr>
        <p:cNvPr id="89" name="Shape 89"/>
        <p:cNvGrpSpPr/>
        <p:nvPr/>
      </p:nvGrpSpPr>
      <p:grpSpPr>
        <a:xfrm>
          <a:off x="0" y="0"/>
          <a:ext cx="0" cy="0"/>
          <a:chOff x="0" y="0"/>
          <a:chExt cx="0" cy="0"/>
        </a:xfrm>
      </p:grpSpPr>
      <p:sp>
        <p:nvSpPr>
          <p:cNvPr id="90" name="Google Shape;90;p20"/>
          <p:cNvSpPr txBox="1"/>
          <p:nvPr>
            <p:ph type="title"/>
          </p:nvPr>
        </p:nvSpPr>
        <p:spPr>
          <a:xfrm>
            <a:off x="588263" y="457200"/>
            <a:ext cx="11018520" cy="553998"/>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1" name="Google Shape;91;p20"/>
          <p:cNvSpPr txBox="1"/>
          <p:nvPr>
            <p:ph idx="1" type="body"/>
          </p:nvPr>
        </p:nvSpPr>
        <p:spPr>
          <a:xfrm>
            <a:off x="584200" y="1435100"/>
            <a:ext cx="5212080" cy="1649682"/>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1225"/>
              </a:spcBef>
              <a:spcAft>
                <a:spcPts val="0"/>
              </a:spcAft>
              <a:buClr>
                <a:schemeClr val="dk1"/>
              </a:buClr>
              <a:buSzPts val="2520"/>
              <a:buFont typeface="Noto Sans Symbols"/>
              <a:buNone/>
              <a:defRPr b="0" sz="2800">
                <a:latin typeface="Quattrocento Sans"/>
                <a:ea typeface="Quattrocento Sans"/>
                <a:cs typeface="Quattrocento Sans"/>
                <a:sym typeface="Quattrocento Sans"/>
              </a:defRPr>
            </a:lvl1pPr>
            <a:lvl2pPr indent="-228600" lvl="1" marL="914400" algn="l">
              <a:lnSpc>
                <a:spcPct val="100000"/>
              </a:lnSpc>
              <a:spcBef>
                <a:spcPts val="400"/>
              </a:spcBef>
              <a:spcAft>
                <a:spcPts val="0"/>
              </a:spcAft>
              <a:buClr>
                <a:schemeClr val="dk1"/>
              </a:buClr>
              <a:buSzPts val="1800"/>
              <a:buFont typeface="Noto Sans Symbols"/>
              <a:buNone/>
              <a:defRPr b="0" sz="2000"/>
            </a:lvl2pPr>
            <a:lvl3pPr indent="-228600" lvl="2" marL="1371600" algn="l">
              <a:lnSpc>
                <a:spcPct val="100000"/>
              </a:lnSpc>
              <a:spcBef>
                <a:spcPts val="320"/>
              </a:spcBef>
              <a:spcAft>
                <a:spcPts val="0"/>
              </a:spcAft>
              <a:buClr>
                <a:schemeClr val="dk1"/>
              </a:buClr>
              <a:buSzPts val="1440"/>
              <a:buFont typeface="Noto Sans Symbols"/>
              <a:buNone/>
              <a:defRPr b="0" sz="1600"/>
            </a:lvl3pPr>
            <a:lvl4pPr indent="-228600" lvl="3" marL="1828800" algn="l">
              <a:lnSpc>
                <a:spcPct val="100000"/>
              </a:lnSpc>
              <a:spcBef>
                <a:spcPts val="280"/>
              </a:spcBef>
              <a:spcAft>
                <a:spcPts val="0"/>
              </a:spcAft>
              <a:buClr>
                <a:schemeClr val="dk1"/>
              </a:buClr>
              <a:buSzPts val="1260"/>
              <a:buFont typeface="Noto Sans Symbols"/>
              <a:buNone/>
              <a:defRPr b="0" sz="1400"/>
            </a:lvl4pPr>
            <a:lvl5pPr indent="-228600" lvl="4" marL="2286000" algn="l">
              <a:lnSpc>
                <a:spcPct val="100000"/>
              </a:lnSpc>
              <a:spcBef>
                <a:spcPts val="280"/>
              </a:spcBef>
              <a:spcAft>
                <a:spcPts val="0"/>
              </a:spcAft>
              <a:buClr>
                <a:schemeClr val="dk1"/>
              </a:buClr>
              <a:buSzPts val="1260"/>
              <a:buFont typeface="Noto Sans Symbols"/>
              <a:buNone/>
              <a:defRPr b="0" sz="1400"/>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92" name="Google Shape;92;p20"/>
          <p:cNvSpPr txBox="1"/>
          <p:nvPr>
            <p:ph idx="2" type="body"/>
          </p:nvPr>
        </p:nvSpPr>
        <p:spPr>
          <a:xfrm>
            <a:off x="6397171" y="1435100"/>
            <a:ext cx="5212080" cy="1649682"/>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1225"/>
              </a:spcBef>
              <a:spcAft>
                <a:spcPts val="0"/>
              </a:spcAft>
              <a:buClr>
                <a:schemeClr val="dk1"/>
              </a:buClr>
              <a:buSzPts val="2520"/>
              <a:buFont typeface="Noto Sans Symbols"/>
              <a:buNone/>
              <a:defRPr b="0" sz="2800">
                <a:latin typeface="Quattrocento Sans"/>
                <a:ea typeface="Quattrocento Sans"/>
                <a:cs typeface="Quattrocento Sans"/>
                <a:sym typeface="Quattrocento Sans"/>
              </a:defRPr>
            </a:lvl1pPr>
            <a:lvl2pPr indent="-228600" lvl="1" marL="914400" algn="l">
              <a:lnSpc>
                <a:spcPct val="100000"/>
              </a:lnSpc>
              <a:spcBef>
                <a:spcPts val="400"/>
              </a:spcBef>
              <a:spcAft>
                <a:spcPts val="0"/>
              </a:spcAft>
              <a:buClr>
                <a:schemeClr val="dk1"/>
              </a:buClr>
              <a:buSzPts val="1800"/>
              <a:buFont typeface="Noto Sans Symbols"/>
              <a:buNone/>
              <a:defRPr b="0" sz="2000"/>
            </a:lvl2pPr>
            <a:lvl3pPr indent="-228600" lvl="2" marL="1371600" algn="l">
              <a:lnSpc>
                <a:spcPct val="100000"/>
              </a:lnSpc>
              <a:spcBef>
                <a:spcPts val="320"/>
              </a:spcBef>
              <a:spcAft>
                <a:spcPts val="0"/>
              </a:spcAft>
              <a:buClr>
                <a:schemeClr val="dk1"/>
              </a:buClr>
              <a:buSzPts val="1440"/>
              <a:buFont typeface="Noto Sans Symbols"/>
              <a:buNone/>
              <a:defRPr b="0" sz="1600"/>
            </a:lvl3pPr>
            <a:lvl4pPr indent="-228600" lvl="3" marL="1828800" algn="l">
              <a:lnSpc>
                <a:spcPct val="100000"/>
              </a:lnSpc>
              <a:spcBef>
                <a:spcPts val="280"/>
              </a:spcBef>
              <a:spcAft>
                <a:spcPts val="0"/>
              </a:spcAft>
              <a:buClr>
                <a:schemeClr val="dk1"/>
              </a:buClr>
              <a:buSzPts val="1260"/>
              <a:buFont typeface="Noto Sans Symbols"/>
              <a:buNone/>
              <a:defRPr b="0" sz="1400"/>
            </a:lvl4pPr>
            <a:lvl5pPr indent="-228600" lvl="4" marL="2286000" algn="l">
              <a:lnSpc>
                <a:spcPct val="100000"/>
              </a:lnSpc>
              <a:spcBef>
                <a:spcPts val="280"/>
              </a:spcBef>
              <a:spcAft>
                <a:spcPts val="0"/>
              </a:spcAft>
              <a:buClr>
                <a:schemeClr val="dk1"/>
              </a:buClr>
              <a:buSzPts val="1260"/>
              <a:buFont typeface="Noto Sans Symbols"/>
              <a:buNone/>
              <a:defRPr b="0" sz="1400"/>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 Bullet text">
  <p:cSld name="Two Column Bullet text">
    <p:spTree>
      <p:nvGrpSpPr>
        <p:cNvPr id="93" name="Shape 93"/>
        <p:cNvGrpSpPr/>
        <p:nvPr/>
      </p:nvGrpSpPr>
      <p:grpSpPr>
        <a:xfrm>
          <a:off x="0" y="0"/>
          <a:ext cx="0" cy="0"/>
          <a:chOff x="0" y="0"/>
          <a:chExt cx="0" cy="0"/>
        </a:xfrm>
      </p:grpSpPr>
      <p:sp>
        <p:nvSpPr>
          <p:cNvPr id="94" name="Google Shape;94;p21"/>
          <p:cNvSpPr txBox="1"/>
          <p:nvPr>
            <p:ph type="title"/>
          </p:nvPr>
        </p:nvSpPr>
        <p:spPr>
          <a:xfrm>
            <a:off x="588263" y="457200"/>
            <a:ext cx="11018520" cy="553998"/>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5" name="Google Shape;95;p21"/>
          <p:cNvSpPr txBox="1"/>
          <p:nvPr>
            <p:ph idx="1" type="body"/>
          </p:nvPr>
        </p:nvSpPr>
        <p:spPr>
          <a:xfrm>
            <a:off x="584200" y="1437481"/>
            <a:ext cx="5212080" cy="1649682"/>
          </a:xfrm>
          <a:prstGeom prst="rect">
            <a:avLst/>
          </a:prstGeom>
          <a:noFill/>
          <a:ln>
            <a:noFill/>
          </a:ln>
        </p:spPr>
        <p:txBody>
          <a:bodyPr anchorCtr="0" anchor="t" bIns="0" lIns="0" spcFirstLastPara="1" rIns="0" wrap="square" tIns="0">
            <a:spAutoFit/>
          </a:bodyPr>
          <a:lstStyle>
            <a:lvl1pPr indent="-388620" lvl="0" marL="457200" algn="l">
              <a:lnSpc>
                <a:spcPct val="100000"/>
              </a:lnSpc>
              <a:spcBef>
                <a:spcPts val="1225"/>
              </a:spcBef>
              <a:spcAft>
                <a:spcPts val="0"/>
              </a:spcAft>
              <a:buClr>
                <a:schemeClr val="dk1"/>
              </a:buClr>
              <a:buSzPts val="2520"/>
              <a:buFont typeface="Noto Sans Symbols"/>
              <a:buChar char="·"/>
              <a:defRPr b="0" sz="2800">
                <a:latin typeface="Quattrocento Sans"/>
                <a:ea typeface="Quattrocento Sans"/>
                <a:cs typeface="Quattrocento Sans"/>
                <a:sym typeface="Quattrocento Sans"/>
              </a:defRPr>
            </a:lvl1pPr>
            <a:lvl2pPr indent="-342900" lvl="1" marL="914400" algn="l">
              <a:lnSpc>
                <a:spcPct val="100000"/>
              </a:lnSpc>
              <a:spcBef>
                <a:spcPts val="400"/>
              </a:spcBef>
              <a:spcAft>
                <a:spcPts val="0"/>
              </a:spcAft>
              <a:buClr>
                <a:schemeClr val="dk1"/>
              </a:buClr>
              <a:buSzPts val="1800"/>
              <a:buFont typeface="Noto Sans Symbols"/>
              <a:buChar char="·"/>
              <a:defRPr b="0" sz="2000"/>
            </a:lvl2pPr>
            <a:lvl3pPr indent="-320039" lvl="2" marL="1371600" algn="l">
              <a:lnSpc>
                <a:spcPct val="100000"/>
              </a:lnSpc>
              <a:spcBef>
                <a:spcPts val="320"/>
              </a:spcBef>
              <a:spcAft>
                <a:spcPts val="0"/>
              </a:spcAft>
              <a:buClr>
                <a:schemeClr val="dk1"/>
              </a:buClr>
              <a:buSzPts val="1440"/>
              <a:buFont typeface="Noto Sans Symbols"/>
              <a:buChar char="·"/>
              <a:defRPr b="0" sz="1600"/>
            </a:lvl3pPr>
            <a:lvl4pPr indent="-308610" lvl="3" marL="1828800" algn="l">
              <a:lnSpc>
                <a:spcPct val="100000"/>
              </a:lnSpc>
              <a:spcBef>
                <a:spcPts val="280"/>
              </a:spcBef>
              <a:spcAft>
                <a:spcPts val="0"/>
              </a:spcAft>
              <a:buClr>
                <a:schemeClr val="dk1"/>
              </a:buClr>
              <a:buSzPts val="1260"/>
              <a:buFont typeface="Noto Sans Symbols"/>
              <a:buChar char="·"/>
              <a:defRPr b="0" sz="1400"/>
            </a:lvl4pPr>
            <a:lvl5pPr indent="-308610" lvl="4" marL="2286000" algn="l">
              <a:lnSpc>
                <a:spcPct val="100000"/>
              </a:lnSpc>
              <a:spcBef>
                <a:spcPts val="280"/>
              </a:spcBef>
              <a:spcAft>
                <a:spcPts val="0"/>
              </a:spcAft>
              <a:buClr>
                <a:schemeClr val="dk1"/>
              </a:buClr>
              <a:buSzPts val="1260"/>
              <a:buFont typeface="Noto Sans Symbols"/>
              <a:buChar char="·"/>
              <a:defRPr b="0" sz="1400"/>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96" name="Google Shape;96;p21"/>
          <p:cNvSpPr txBox="1"/>
          <p:nvPr>
            <p:ph idx="2" type="body"/>
          </p:nvPr>
        </p:nvSpPr>
        <p:spPr>
          <a:xfrm>
            <a:off x="6389914" y="1437481"/>
            <a:ext cx="5212080" cy="1649682"/>
          </a:xfrm>
          <a:prstGeom prst="rect">
            <a:avLst/>
          </a:prstGeom>
          <a:noFill/>
          <a:ln>
            <a:noFill/>
          </a:ln>
        </p:spPr>
        <p:txBody>
          <a:bodyPr anchorCtr="0" anchor="t" bIns="0" lIns="0" spcFirstLastPara="1" rIns="0" wrap="square" tIns="0">
            <a:spAutoFit/>
          </a:bodyPr>
          <a:lstStyle>
            <a:lvl1pPr indent="-388620" lvl="0" marL="457200" algn="l">
              <a:lnSpc>
                <a:spcPct val="100000"/>
              </a:lnSpc>
              <a:spcBef>
                <a:spcPts val="1225"/>
              </a:spcBef>
              <a:spcAft>
                <a:spcPts val="0"/>
              </a:spcAft>
              <a:buClr>
                <a:schemeClr val="dk1"/>
              </a:buClr>
              <a:buSzPts val="2520"/>
              <a:buFont typeface="Noto Sans Symbols"/>
              <a:buChar char="·"/>
              <a:defRPr b="0" sz="2800">
                <a:latin typeface="Quattrocento Sans"/>
                <a:ea typeface="Quattrocento Sans"/>
                <a:cs typeface="Quattrocento Sans"/>
                <a:sym typeface="Quattrocento Sans"/>
              </a:defRPr>
            </a:lvl1pPr>
            <a:lvl2pPr indent="-342900" lvl="1" marL="914400" algn="l">
              <a:lnSpc>
                <a:spcPct val="100000"/>
              </a:lnSpc>
              <a:spcBef>
                <a:spcPts val="400"/>
              </a:spcBef>
              <a:spcAft>
                <a:spcPts val="0"/>
              </a:spcAft>
              <a:buClr>
                <a:schemeClr val="dk1"/>
              </a:buClr>
              <a:buSzPts val="1800"/>
              <a:buFont typeface="Noto Sans Symbols"/>
              <a:buChar char="·"/>
              <a:defRPr b="0" sz="2000"/>
            </a:lvl2pPr>
            <a:lvl3pPr indent="-320039" lvl="2" marL="1371600" algn="l">
              <a:lnSpc>
                <a:spcPct val="100000"/>
              </a:lnSpc>
              <a:spcBef>
                <a:spcPts val="320"/>
              </a:spcBef>
              <a:spcAft>
                <a:spcPts val="0"/>
              </a:spcAft>
              <a:buClr>
                <a:schemeClr val="dk1"/>
              </a:buClr>
              <a:buSzPts val="1440"/>
              <a:buFont typeface="Noto Sans Symbols"/>
              <a:buChar char="·"/>
              <a:defRPr b="0" sz="1600"/>
            </a:lvl3pPr>
            <a:lvl4pPr indent="-308610" lvl="3" marL="1828800" algn="l">
              <a:lnSpc>
                <a:spcPct val="100000"/>
              </a:lnSpc>
              <a:spcBef>
                <a:spcPts val="280"/>
              </a:spcBef>
              <a:spcAft>
                <a:spcPts val="0"/>
              </a:spcAft>
              <a:buClr>
                <a:schemeClr val="dk1"/>
              </a:buClr>
              <a:buSzPts val="1260"/>
              <a:buFont typeface="Noto Sans Symbols"/>
              <a:buChar char="·"/>
              <a:defRPr b="0" sz="1400"/>
            </a:lvl4pPr>
            <a:lvl5pPr indent="-308610" lvl="4" marL="2286000" algn="l">
              <a:lnSpc>
                <a:spcPct val="100000"/>
              </a:lnSpc>
              <a:spcBef>
                <a:spcPts val="280"/>
              </a:spcBef>
              <a:spcAft>
                <a:spcPts val="0"/>
              </a:spcAft>
              <a:buClr>
                <a:schemeClr val="dk1"/>
              </a:buClr>
              <a:buSzPts val="1260"/>
              <a:buFont typeface="Noto Sans Symbols"/>
              <a:buChar char="·"/>
              <a:defRPr b="0" sz="1400"/>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alkin 3">
  <p:cSld name="Walkin 3">
    <p:bg>
      <p:bgPr>
        <a:solidFill>
          <a:schemeClr val="lt1"/>
        </a:solidFill>
      </p:bgPr>
    </p:bg>
    <p:spTree>
      <p:nvGrpSpPr>
        <p:cNvPr id="18" name="Shape 18"/>
        <p:cNvGrpSpPr/>
        <p:nvPr/>
      </p:nvGrpSpPr>
      <p:grpSpPr>
        <a:xfrm>
          <a:off x="0" y="0"/>
          <a:ext cx="0" cy="0"/>
          <a:chOff x="0" y="0"/>
          <a:chExt cx="0" cy="0"/>
        </a:xfrm>
      </p:grpSpPr>
      <p:pic>
        <p:nvPicPr>
          <p:cNvPr id="19" name="Google Shape;19;p3"/>
          <p:cNvPicPr preferRelativeResize="0"/>
          <p:nvPr/>
        </p:nvPicPr>
        <p:blipFill rotWithShape="1">
          <a:blip r:embed="rId2">
            <a:alphaModFix/>
          </a:blip>
          <a:srcRect b="0" l="0" r="0" t="0"/>
          <a:stretch/>
        </p:blipFill>
        <p:spPr>
          <a:xfrm>
            <a:off x="0" y="6017392"/>
            <a:ext cx="12192000" cy="257996"/>
          </a:xfrm>
          <a:prstGeom prst="rect">
            <a:avLst/>
          </a:prstGeom>
          <a:noFill/>
          <a:ln>
            <a:noFill/>
          </a:ln>
        </p:spPr>
      </p:pic>
      <p:sp>
        <p:nvSpPr>
          <p:cNvPr id="20" name="Google Shape;20;p3"/>
          <p:cNvSpPr txBox="1"/>
          <p:nvPr>
            <p:ph type="title"/>
          </p:nvPr>
        </p:nvSpPr>
        <p:spPr>
          <a:xfrm>
            <a:off x="584200" y="2875002"/>
            <a:ext cx="6637867" cy="553998"/>
          </a:xfrm>
          <a:prstGeom prst="rect">
            <a:avLst/>
          </a:prstGeom>
          <a:noFill/>
          <a:ln>
            <a:noFill/>
          </a:ln>
        </p:spPr>
        <p:txBody>
          <a:bodyPr anchorCtr="0" anchor="b" bIns="0" lIns="0" spcFirstLastPara="1" rIns="0" wrap="square" tIns="0">
            <a:spAutoFit/>
          </a:bodyPr>
          <a:lstStyle>
            <a:lvl1pPr lvl="0" algn="l">
              <a:lnSpc>
                <a:spcPct val="100000"/>
              </a:lnSpc>
              <a:spcBef>
                <a:spcPts val="0"/>
              </a:spcBef>
              <a:spcAft>
                <a:spcPts val="0"/>
              </a:spcAft>
              <a:buClr>
                <a:srgbClr val="1A1A1A"/>
              </a:buClr>
              <a:buSzPts val="3600"/>
              <a:buFont typeface="Quattrocento Sans"/>
              <a:buNone/>
              <a:defRPr sz="3600">
                <a:solidFill>
                  <a:srgbClr val="1A1A1A"/>
                </a:solidFill>
                <a:latin typeface="Quattrocento Sans"/>
                <a:ea typeface="Quattrocento Sans"/>
                <a:cs typeface="Quattrocento Sans"/>
                <a:sym typeface="Quattrocento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 name="Google Shape;21;p3"/>
          <p:cNvSpPr txBox="1"/>
          <p:nvPr>
            <p:ph idx="1" type="body"/>
          </p:nvPr>
        </p:nvSpPr>
        <p:spPr>
          <a:xfrm>
            <a:off x="584200" y="3543143"/>
            <a:ext cx="6655646" cy="307777"/>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Clr>
                <a:srgbClr val="1A1A1A"/>
              </a:buClr>
              <a:buSzPts val="1800"/>
              <a:buNone/>
              <a:defRPr sz="2000">
                <a:solidFill>
                  <a:srgbClr val="1A1A1A"/>
                </a:solidFill>
                <a:latin typeface="Quattrocento Sans"/>
                <a:ea typeface="Quattrocento Sans"/>
                <a:cs typeface="Quattrocento Sans"/>
                <a:sym typeface="Quattrocento Sans"/>
              </a:defRPr>
            </a:lvl1pPr>
            <a:lvl2pPr indent="-331469" lvl="1" marL="914400" algn="l">
              <a:lnSpc>
                <a:spcPct val="100000"/>
              </a:lnSpc>
              <a:spcBef>
                <a:spcPts val="360"/>
              </a:spcBef>
              <a:spcAft>
                <a:spcPts val="0"/>
              </a:spcAft>
              <a:buClr>
                <a:schemeClr val="lt1"/>
              </a:buClr>
              <a:buSzPts val="1620"/>
              <a:buChar char="·"/>
              <a:defRPr/>
            </a:lvl2pPr>
            <a:lvl3pPr indent="-331469" lvl="2" marL="1371600" algn="l">
              <a:lnSpc>
                <a:spcPct val="100000"/>
              </a:lnSpc>
              <a:spcBef>
                <a:spcPts val="360"/>
              </a:spcBef>
              <a:spcAft>
                <a:spcPts val="0"/>
              </a:spcAft>
              <a:buClr>
                <a:schemeClr val="lt1"/>
              </a:buClr>
              <a:buSzPts val="1620"/>
              <a:buChar char="·"/>
              <a:defRPr/>
            </a:lvl3pPr>
            <a:lvl4pPr indent="-331469" lvl="3" marL="1828800" algn="l">
              <a:lnSpc>
                <a:spcPct val="100000"/>
              </a:lnSpc>
              <a:spcBef>
                <a:spcPts val="360"/>
              </a:spcBef>
              <a:spcAft>
                <a:spcPts val="0"/>
              </a:spcAft>
              <a:buClr>
                <a:schemeClr val="lt1"/>
              </a:buClr>
              <a:buSzPts val="1620"/>
              <a:buChar char="·"/>
              <a:defRPr/>
            </a:lvl4pPr>
            <a:lvl5pPr indent="-331470" lvl="4" marL="2286000" algn="l">
              <a:lnSpc>
                <a:spcPct val="100000"/>
              </a:lnSpc>
              <a:spcBef>
                <a:spcPts val="360"/>
              </a:spcBef>
              <a:spcAft>
                <a:spcPts val="0"/>
              </a:spcAft>
              <a:buClr>
                <a:schemeClr val="lt1"/>
              </a:buClr>
              <a:buSzPts val="162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pic>
        <p:nvPicPr>
          <p:cNvPr descr="A picture containing food, drawing, plate&#10;&#10;Description automatically generated" id="22" name="Google Shape;22;p3"/>
          <p:cNvPicPr preferRelativeResize="0"/>
          <p:nvPr/>
        </p:nvPicPr>
        <p:blipFill rotWithShape="1">
          <a:blip r:embed="rId3">
            <a:alphaModFix/>
          </a:blip>
          <a:srcRect b="0" l="0" r="0" t="0"/>
          <a:stretch/>
        </p:blipFill>
        <p:spPr>
          <a:xfrm>
            <a:off x="587376" y="595948"/>
            <a:ext cx="2132954" cy="402336"/>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97" name="Shape 97"/>
        <p:cNvGrpSpPr/>
        <p:nvPr/>
      </p:nvGrpSpPr>
      <p:grpSpPr>
        <a:xfrm>
          <a:off x="0" y="0"/>
          <a:ext cx="0" cy="0"/>
          <a:chOff x="0" y="0"/>
          <a:chExt cx="0" cy="0"/>
        </a:xfrm>
      </p:grpSpPr>
      <p:sp>
        <p:nvSpPr>
          <p:cNvPr id="98" name="Google Shape;98;p22"/>
          <p:cNvSpPr txBox="1"/>
          <p:nvPr>
            <p:ph type="title"/>
          </p:nvPr>
        </p:nvSpPr>
        <p:spPr>
          <a:xfrm>
            <a:off x="588263" y="457200"/>
            <a:ext cx="11018520" cy="553998"/>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with grid">
  <p:cSld name="Title Only with grid">
    <p:spTree>
      <p:nvGrpSpPr>
        <p:cNvPr id="99" name="Shape 99"/>
        <p:cNvGrpSpPr/>
        <p:nvPr/>
      </p:nvGrpSpPr>
      <p:grpSpPr>
        <a:xfrm>
          <a:off x="0" y="0"/>
          <a:ext cx="0" cy="0"/>
          <a:chOff x="0" y="0"/>
          <a:chExt cx="0" cy="0"/>
        </a:xfrm>
      </p:grpSpPr>
      <p:sp>
        <p:nvSpPr>
          <p:cNvPr id="100" name="Google Shape;100;p23"/>
          <p:cNvSpPr txBox="1"/>
          <p:nvPr>
            <p:ph type="title"/>
          </p:nvPr>
        </p:nvSpPr>
        <p:spPr>
          <a:xfrm>
            <a:off x="588263" y="457200"/>
            <a:ext cx="11018520" cy="553998"/>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mall title - half page">
  <p:cSld name="Small title - half page">
    <p:spTree>
      <p:nvGrpSpPr>
        <p:cNvPr id="101" name="Shape 101"/>
        <p:cNvGrpSpPr/>
        <p:nvPr/>
      </p:nvGrpSpPr>
      <p:grpSpPr>
        <a:xfrm>
          <a:off x="0" y="0"/>
          <a:ext cx="0" cy="0"/>
          <a:chOff x="0" y="0"/>
          <a:chExt cx="0" cy="0"/>
        </a:xfrm>
      </p:grpSpPr>
      <p:sp>
        <p:nvSpPr>
          <p:cNvPr id="102" name="Google Shape;102;p24"/>
          <p:cNvSpPr txBox="1"/>
          <p:nvPr>
            <p:ph type="title"/>
          </p:nvPr>
        </p:nvSpPr>
        <p:spPr>
          <a:xfrm>
            <a:off x="584200" y="457200"/>
            <a:ext cx="5508419" cy="372410"/>
          </a:xfrm>
          <a:prstGeom prst="rect">
            <a:avLst/>
          </a:prstGeom>
          <a:noFill/>
          <a:ln>
            <a:noFill/>
          </a:ln>
        </p:spPr>
        <p:txBody>
          <a:bodyPr anchorCtr="0" anchor="t" bIns="0" lIns="0" spcFirstLastPara="1" rIns="0" wrap="square" tIns="64000">
            <a:spAutoFit/>
          </a:bodyPr>
          <a:lstStyle>
            <a:lvl1pPr lvl="0" algn="l">
              <a:lnSpc>
                <a:spcPct val="100000"/>
              </a:lnSpc>
              <a:spcBef>
                <a:spcPts val="0"/>
              </a:spcBef>
              <a:spcAft>
                <a:spcPts val="0"/>
              </a:spcAft>
              <a:buClr>
                <a:schemeClr val="dk1"/>
              </a:buClr>
              <a:buSzPts val="2000"/>
              <a:buFont typeface="Quattrocento Sans"/>
              <a:buNone/>
              <a:defRPr sz="2000">
                <a:latin typeface="Quattrocento Sans"/>
                <a:ea typeface="Quattrocento Sans"/>
                <a:cs typeface="Quattrocento Sans"/>
                <a:sym typeface="Quattrocento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quare Photo ">
  <p:cSld name="Title - Square Photo ">
    <p:spTree>
      <p:nvGrpSpPr>
        <p:cNvPr id="103" name="Shape 103"/>
        <p:cNvGrpSpPr/>
        <p:nvPr/>
      </p:nvGrpSpPr>
      <p:grpSpPr>
        <a:xfrm>
          <a:off x="0" y="0"/>
          <a:ext cx="0" cy="0"/>
          <a:chOff x="0" y="0"/>
          <a:chExt cx="0" cy="0"/>
        </a:xfrm>
      </p:grpSpPr>
      <p:sp>
        <p:nvSpPr>
          <p:cNvPr id="104" name="Google Shape;104;p25"/>
          <p:cNvSpPr txBox="1"/>
          <p:nvPr>
            <p:ph type="title"/>
          </p:nvPr>
        </p:nvSpPr>
        <p:spPr>
          <a:xfrm>
            <a:off x="584200" y="2025650"/>
            <a:ext cx="4161981" cy="1107996"/>
          </a:xfrm>
          <a:prstGeom prst="rect">
            <a:avLst/>
          </a:prstGeom>
          <a:noFill/>
          <a:ln>
            <a:noFill/>
          </a:ln>
        </p:spPr>
        <p:txBody>
          <a:bodyPr anchorCtr="0" anchor="b" bIns="0" lIns="0" spcFirstLastPara="1" rIns="0" wrap="square" tIns="0">
            <a:spAutoFit/>
          </a:bodyPr>
          <a:lstStyle>
            <a:lvl1pPr lvl="0" algn="l">
              <a:lnSpc>
                <a:spcPct val="100000"/>
              </a:lnSpc>
              <a:spcBef>
                <a:spcPts val="0"/>
              </a:spcBef>
              <a:spcAft>
                <a:spcPts val="0"/>
              </a:spcAft>
              <a:buClr>
                <a:schemeClr val="dk1"/>
              </a:buClr>
              <a:buSzPts val="3600"/>
              <a:buFont typeface="Quattrocento Sans"/>
              <a:buNone/>
              <a:defRPr b="0" sz="3600">
                <a:solidFill>
                  <a:schemeClr val="dk1"/>
                </a:solidFill>
                <a:latin typeface="Quattrocento Sans"/>
                <a:ea typeface="Quattrocento Sans"/>
                <a:cs typeface="Quattrocento Sans"/>
                <a:sym typeface="Quattrocento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5" name="Google Shape;105;p25"/>
          <p:cNvSpPr txBox="1"/>
          <p:nvPr>
            <p:ph idx="1" type="body"/>
          </p:nvPr>
        </p:nvSpPr>
        <p:spPr>
          <a:xfrm>
            <a:off x="584200" y="3535541"/>
            <a:ext cx="4162425" cy="307777"/>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400"/>
              </a:spcBef>
              <a:spcAft>
                <a:spcPts val="0"/>
              </a:spcAft>
              <a:buClr>
                <a:schemeClr val="dk1"/>
              </a:buClr>
              <a:buSzPts val="1800"/>
              <a:buNone/>
              <a:defRPr sz="2000">
                <a:latin typeface="Quattrocento Sans"/>
                <a:ea typeface="Quattrocento Sans"/>
                <a:cs typeface="Quattrocento Sans"/>
                <a:sym typeface="Quattrocento Sans"/>
              </a:defRPr>
            </a:lvl1pPr>
            <a:lvl2pPr indent="-228600" lvl="1" marL="914400" algn="l">
              <a:lnSpc>
                <a:spcPct val="100000"/>
              </a:lnSpc>
              <a:spcBef>
                <a:spcPts val="400"/>
              </a:spcBef>
              <a:spcAft>
                <a:spcPts val="0"/>
              </a:spcAft>
              <a:buClr>
                <a:schemeClr val="dk1"/>
              </a:buClr>
              <a:buSzPts val="1800"/>
              <a:buNone/>
              <a:defRPr/>
            </a:lvl2pPr>
            <a:lvl3pPr indent="-228600" lvl="2" marL="1371600" algn="l">
              <a:lnSpc>
                <a:spcPct val="100000"/>
              </a:lnSpc>
              <a:spcBef>
                <a:spcPts val="320"/>
              </a:spcBef>
              <a:spcAft>
                <a:spcPts val="0"/>
              </a:spcAft>
              <a:buClr>
                <a:schemeClr val="dk1"/>
              </a:buClr>
              <a:buSzPts val="1440"/>
              <a:buNone/>
              <a:defRPr/>
            </a:lvl3pPr>
            <a:lvl4pPr indent="-228600" lvl="3" marL="1828800" algn="l">
              <a:lnSpc>
                <a:spcPct val="100000"/>
              </a:lnSpc>
              <a:spcBef>
                <a:spcPts val="280"/>
              </a:spcBef>
              <a:spcAft>
                <a:spcPts val="0"/>
              </a:spcAft>
              <a:buClr>
                <a:schemeClr val="dk1"/>
              </a:buClr>
              <a:buSzPts val="1260"/>
              <a:buNone/>
              <a:defRPr/>
            </a:lvl4pPr>
            <a:lvl5pPr indent="-228600" lvl="4" marL="2286000" algn="l">
              <a:lnSpc>
                <a:spcPct val="100000"/>
              </a:lnSpc>
              <a:spcBef>
                <a:spcPts val="280"/>
              </a:spcBef>
              <a:spcAft>
                <a:spcPts val="0"/>
              </a:spcAft>
              <a:buClr>
                <a:schemeClr val="dk1"/>
              </a:buClr>
              <a:buSzPts val="126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pic>
        <p:nvPicPr>
          <p:cNvPr id="106" name="Google Shape;106;p25"/>
          <p:cNvPicPr preferRelativeResize="0"/>
          <p:nvPr>
            <p:ph idx="2" type="pic"/>
          </p:nvPr>
        </p:nvPicPr>
        <p:blipFill/>
        <p:spPr>
          <a:xfrm>
            <a:off x="5334000" y="0"/>
            <a:ext cx="6858000" cy="6858000"/>
          </a:xfrm>
          <a:prstGeom prst="rect">
            <a:avLst/>
          </a:prstGeom>
          <a:blipFill rotWithShape="1">
            <a:blip r:embed="rId2">
              <a:alphaModFix/>
            </a:blip>
            <a:stretch>
              <a:fillRect b="0" l="0" r="0" t="0"/>
            </a:stretch>
          </a:blipFill>
          <a:ln>
            <a:noFill/>
          </a:ln>
        </p:spPr>
      </p:pic>
    </p:spTree>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quare Photo ">
  <p:cSld name="Square Photo ">
    <p:spTree>
      <p:nvGrpSpPr>
        <p:cNvPr id="107" name="Shape 107"/>
        <p:cNvGrpSpPr/>
        <p:nvPr/>
      </p:nvGrpSpPr>
      <p:grpSpPr>
        <a:xfrm>
          <a:off x="0" y="0"/>
          <a:ext cx="0" cy="0"/>
          <a:chOff x="0" y="0"/>
          <a:chExt cx="0" cy="0"/>
        </a:xfrm>
      </p:grpSpPr>
      <p:sp>
        <p:nvSpPr>
          <p:cNvPr id="108" name="Google Shape;108;p26"/>
          <p:cNvSpPr txBox="1"/>
          <p:nvPr>
            <p:ph type="title"/>
          </p:nvPr>
        </p:nvSpPr>
        <p:spPr>
          <a:xfrm>
            <a:off x="584025" y="2875002"/>
            <a:ext cx="4161981" cy="1107996"/>
          </a:xfrm>
          <a:prstGeom prst="rect">
            <a:avLst/>
          </a:prstGeom>
          <a:noFill/>
          <a:ln>
            <a:noFill/>
          </a:ln>
        </p:spPr>
        <p:txBody>
          <a:bodyPr anchorCtr="0" anchor="ctr" bIns="0" lIns="0" spcFirstLastPara="1" rIns="0" wrap="square" tIns="0">
            <a:spAutoFit/>
          </a:bodyPr>
          <a:lstStyle>
            <a:lvl1pPr lvl="0" algn="l">
              <a:lnSpc>
                <a:spcPct val="100000"/>
              </a:lnSpc>
              <a:spcBef>
                <a:spcPts val="0"/>
              </a:spcBef>
              <a:spcAft>
                <a:spcPts val="0"/>
              </a:spcAft>
              <a:buClr>
                <a:schemeClr val="dk1"/>
              </a:buClr>
              <a:buSzPts val="3600"/>
              <a:buFont typeface="Quattrocento Sans"/>
              <a:buNone/>
              <a:defRPr b="0" sz="3600">
                <a:solidFill>
                  <a:schemeClr val="dk1"/>
                </a:solidFill>
                <a:latin typeface="Quattrocento Sans"/>
                <a:ea typeface="Quattrocento Sans"/>
                <a:cs typeface="Quattrocento Sans"/>
                <a:sym typeface="Quattrocento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109" name="Google Shape;109;p26"/>
          <p:cNvPicPr preferRelativeResize="0"/>
          <p:nvPr>
            <p:ph idx="2" type="pic"/>
          </p:nvPr>
        </p:nvPicPr>
        <p:blipFill/>
        <p:spPr>
          <a:xfrm>
            <a:off x="5334000" y="0"/>
            <a:ext cx="6858000" cy="6858000"/>
          </a:xfrm>
          <a:prstGeom prst="rect">
            <a:avLst/>
          </a:prstGeom>
          <a:blipFill rotWithShape="1">
            <a:blip r:embed="rId2">
              <a:alphaModFix/>
            </a:blip>
            <a:stretch>
              <a:fillRect b="0" l="0" r="0" t="0"/>
            </a:stretch>
          </a:blipFill>
          <a:ln>
            <a:noFill/>
          </a:ln>
        </p:spPr>
      </p:pic>
    </p:spTree>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quare Photo 2">
  <p:cSld name="Square Photo 2">
    <p:spTree>
      <p:nvGrpSpPr>
        <p:cNvPr id="110" name="Shape 110"/>
        <p:cNvGrpSpPr/>
        <p:nvPr/>
      </p:nvGrpSpPr>
      <p:grpSpPr>
        <a:xfrm>
          <a:off x="0" y="0"/>
          <a:ext cx="0" cy="0"/>
          <a:chOff x="0" y="0"/>
          <a:chExt cx="0" cy="0"/>
        </a:xfrm>
      </p:grpSpPr>
      <p:sp>
        <p:nvSpPr>
          <p:cNvPr id="111" name="Google Shape;111;p27"/>
          <p:cNvSpPr txBox="1"/>
          <p:nvPr>
            <p:ph type="title"/>
          </p:nvPr>
        </p:nvSpPr>
        <p:spPr>
          <a:xfrm>
            <a:off x="584200" y="2981637"/>
            <a:ext cx="4160520" cy="861774"/>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Clr>
                <a:schemeClr val="dk1"/>
              </a:buClr>
              <a:buSzPts val="2800"/>
              <a:buFont typeface="Quattrocento Sans"/>
              <a:buNone/>
              <a:defRPr b="0" sz="2800">
                <a:solidFill>
                  <a:schemeClr val="dk1"/>
                </a:solidFill>
                <a:latin typeface="Quattrocento Sans"/>
                <a:ea typeface="Quattrocento Sans"/>
                <a:cs typeface="Quattrocento Sans"/>
                <a:sym typeface="Quattrocento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112" name="Google Shape;112;p27"/>
          <p:cNvPicPr preferRelativeResize="0"/>
          <p:nvPr>
            <p:ph idx="2" type="pic"/>
          </p:nvPr>
        </p:nvPicPr>
        <p:blipFill/>
        <p:spPr>
          <a:xfrm>
            <a:off x="5334000" y="0"/>
            <a:ext cx="6858000" cy="6858000"/>
          </a:xfrm>
          <a:prstGeom prst="rect">
            <a:avLst/>
          </a:prstGeom>
          <a:blipFill rotWithShape="1">
            <a:blip r:embed="rId2">
              <a:alphaModFix/>
            </a:blip>
            <a:stretch>
              <a:fillRect b="0" l="0" r="0" t="0"/>
            </a:stretch>
          </a:blipFill>
          <a:ln>
            <a:noFill/>
          </a:ln>
        </p:spPr>
      </p:pic>
    </p:spTree>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o slide">
  <p:cSld name="Video slide">
    <p:bg>
      <p:bgPr>
        <a:solidFill>
          <a:schemeClr val="lt1"/>
        </a:solidFill>
      </p:bgPr>
    </p:bg>
    <p:spTree>
      <p:nvGrpSpPr>
        <p:cNvPr id="113" name="Shape 113"/>
        <p:cNvGrpSpPr/>
        <p:nvPr/>
      </p:nvGrpSpPr>
      <p:grpSpPr>
        <a:xfrm>
          <a:off x="0" y="0"/>
          <a:ext cx="0" cy="0"/>
          <a:chOff x="0" y="0"/>
          <a:chExt cx="0" cy="0"/>
        </a:xfrm>
      </p:grpSpPr>
      <p:sp>
        <p:nvSpPr>
          <p:cNvPr id="114" name="Google Shape;114;p28"/>
          <p:cNvSpPr txBox="1"/>
          <p:nvPr>
            <p:ph type="title"/>
          </p:nvPr>
        </p:nvSpPr>
        <p:spPr>
          <a:xfrm>
            <a:off x="585216" y="3035808"/>
            <a:ext cx="9144000" cy="498598"/>
          </a:xfrm>
          <a:prstGeom prst="rect">
            <a:avLst/>
          </a:prstGeom>
          <a:noFill/>
          <a:ln>
            <a:noFill/>
          </a:ln>
        </p:spPr>
        <p:txBody>
          <a:bodyPr anchorCtr="0" anchor="b" bIns="0" lIns="0" spcFirstLastPara="1" rIns="0" wrap="square" tIns="0">
            <a:spAutoFit/>
          </a:bodyPr>
          <a:lstStyle>
            <a:lvl1pPr lvl="0" algn="l">
              <a:lnSpc>
                <a:spcPct val="90000"/>
              </a:lnSpc>
              <a:spcBef>
                <a:spcPts val="0"/>
              </a:spcBef>
              <a:spcAft>
                <a:spcPts val="0"/>
              </a:spcAft>
              <a:buClr>
                <a:schemeClr val="dk1"/>
              </a:buClr>
              <a:buSzPts val="3600"/>
              <a:buFont typeface="Quattrocento Sans"/>
              <a:buNone/>
              <a:defRPr b="0" sz="3600" cap="none">
                <a:solidFill>
                  <a:schemeClr val="dk1"/>
                </a:solidFill>
                <a:latin typeface="Quattrocento Sans"/>
                <a:ea typeface="Quattrocento Sans"/>
                <a:cs typeface="Quattrocento Sans"/>
                <a:sym typeface="Quattrocento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115" name="Google Shape;115;p28"/>
          <p:cNvPicPr preferRelativeResize="0"/>
          <p:nvPr/>
        </p:nvPicPr>
        <p:blipFill rotWithShape="1">
          <a:blip r:embed="rId2">
            <a:alphaModFix/>
          </a:blip>
          <a:srcRect b="6156" l="28" r="9556" t="-2689"/>
          <a:stretch/>
        </p:blipFill>
        <p:spPr>
          <a:xfrm>
            <a:off x="0" y="2083350"/>
            <a:ext cx="12192000" cy="477465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p:cSld name="Section Title">
    <p:bg>
      <p:bgPr>
        <a:solidFill>
          <a:schemeClr val="lt1"/>
        </a:solidFill>
      </p:bgPr>
    </p:bg>
    <p:spTree>
      <p:nvGrpSpPr>
        <p:cNvPr id="116" name="Shape 116"/>
        <p:cNvGrpSpPr/>
        <p:nvPr/>
      </p:nvGrpSpPr>
      <p:grpSpPr>
        <a:xfrm>
          <a:off x="0" y="0"/>
          <a:ext cx="0" cy="0"/>
          <a:chOff x="0" y="0"/>
          <a:chExt cx="0" cy="0"/>
        </a:xfrm>
      </p:grpSpPr>
      <p:sp>
        <p:nvSpPr>
          <p:cNvPr id="117" name="Google Shape;117;p29"/>
          <p:cNvSpPr txBox="1"/>
          <p:nvPr>
            <p:ph type="title"/>
          </p:nvPr>
        </p:nvSpPr>
        <p:spPr>
          <a:xfrm>
            <a:off x="585216" y="3035808"/>
            <a:ext cx="9144000" cy="498598"/>
          </a:xfrm>
          <a:prstGeom prst="rect">
            <a:avLst/>
          </a:prstGeom>
          <a:noFill/>
          <a:ln>
            <a:noFill/>
          </a:ln>
        </p:spPr>
        <p:txBody>
          <a:bodyPr anchorCtr="0" anchor="b" bIns="0" lIns="0" spcFirstLastPara="1" rIns="0" wrap="square" tIns="0">
            <a:spAutoFit/>
          </a:bodyPr>
          <a:lstStyle>
            <a:lvl1pPr lvl="0" algn="l">
              <a:lnSpc>
                <a:spcPct val="90000"/>
              </a:lnSpc>
              <a:spcBef>
                <a:spcPts val="0"/>
              </a:spcBef>
              <a:spcAft>
                <a:spcPts val="0"/>
              </a:spcAft>
              <a:buClr>
                <a:schemeClr val="dk1"/>
              </a:buClr>
              <a:buSzPts val="3600"/>
              <a:buFont typeface="Quattrocento Sans"/>
              <a:buNone/>
              <a:defRPr b="0" sz="3600" cap="none">
                <a:solidFill>
                  <a:schemeClr val="dk1"/>
                </a:solidFill>
                <a:latin typeface="Quattrocento Sans"/>
                <a:ea typeface="Quattrocento Sans"/>
                <a:cs typeface="Quattrocento Sans"/>
                <a:sym typeface="Quattrocento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118" name="Google Shape;118;p29"/>
          <p:cNvPicPr preferRelativeResize="0"/>
          <p:nvPr/>
        </p:nvPicPr>
        <p:blipFill rotWithShape="1">
          <a:blip r:embed="rId2">
            <a:alphaModFix/>
          </a:blip>
          <a:srcRect b="6156" l="28" r="9556" t="-2689"/>
          <a:stretch/>
        </p:blipFill>
        <p:spPr>
          <a:xfrm>
            <a:off x="0" y="2083350"/>
            <a:ext cx="12192000" cy="477465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mo slide_2">
  <p:cSld name="Demo slide_2">
    <p:bg>
      <p:bgPr>
        <a:solidFill>
          <a:srgbClr val="F2F2F2"/>
        </a:solidFill>
      </p:bgPr>
    </p:bg>
    <p:spTree>
      <p:nvGrpSpPr>
        <p:cNvPr id="119" name="Shape 119"/>
        <p:cNvGrpSpPr/>
        <p:nvPr/>
      </p:nvGrpSpPr>
      <p:grpSpPr>
        <a:xfrm>
          <a:off x="0" y="0"/>
          <a:ext cx="0" cy="0"/>
          <a:chOff x="0" y="0"/>
          <a:chExt cx="0" cy="0"/>
        </a:xfrm>
      </p:grpSpPr>
      <p:sp>
        <p:nvSpPr>
          <p:cNvPr id="120" name="Google Shape;120;p30"/>
          <p:cNvSpPr txBox="1"/>
          <p:nvPr>
            <p:ph type="title"/>
          </p:nvPr>
        </p:nvSpPr>
        <p:spPr>
          <a:xfrm>
            <a:off x="585216" y="3011819"/>
            <a:ext cx="9144000" cy="498598"/>
          </a:xfrm>
          <a:prstGeom prst="rect">
            <a:avLst/>
          </a:prstGeom>
          <a:noFill/>
          <a:ln>
            <a:noFill/>
          </a:ln>
        </p:spPr>
        <p:txBody>
          <a:bodyPr anchorCtr="0" anchor="b" bIns="0" lIns="0" spcFirstLastPara="1" rIns="0" wrap="square" tIns="0">
            <a:spAutoFit/>
          </a:bodyPr>
          <a:lstStyle>
            <a:lvl1pPr lvl="0" algn="l">
              <a:lnSpc>
                <a:spcPct val="90000"/>
              </a:lnSpc>
              <a:spcBef>
                <a:spcPts val="0"/>
              </a:spcBef>
              <a:spcAft>
                <a:spcPts val="0"/>
              </a:spcAft>
              <a:buClr>
                <a:srgbClr val="1A1A1A"/>
              </a:buClr>
              <a:buSzPts val="3600"/>
              <a:buFont typeface="Quattrocento Sans"/>
              <a:buNone/>
              <a:defRPr b="0" sz="3600" cap="none">
                <a:solidFill>
                  <a:srgbClr val="1A1A1A"/>
                </a:solidFill>
                <a:latin typeface="Quattrocento Sans"/>
                <a:ea typeface="Quattrocento Sans"/>
                <a:cs typeface="Quattrocento Sans"/>
                <a:sym typeface="Quattrocento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1" name="Google Shape;121;p30"/>
          <p:cNvSpPr txBox="1"/>
          <p:nvPr>
            <p:ph idx="1" type="body"/>
          </p:nvPr>
        </p:nvSpPr>
        <p:spPr>
          <a:xfrm>
            <a:off x="594594" y="3631794"/>
            <a:ext cx="9144000" cy="307777"/>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Clr>
                <a:srgbClr val="1A1A1A"/>
              </a:buClr>
              <a:buSzPts val="1800"/>
              <a:buFont typeface="Arial"/>
              <a:buNone/>
              <a:defRPr sz="2000">
                <a:solidFill>
                  <a:srgbClr val="1A1A1A"/>
                </a:solidFill>
                <a:latin typeface="Quattrocento Sans"/>
                <a:ea typeface="Quattrocento Sans"/>
                <a:cs typeface="Quattrocento Sans"/>
                <a:sym typeface="Quattrocento Sans"/>
              </a:defRPr>
            </a:lvl1pPr>
            <a:lvl2pPr indent="-331469" lvl="1" marL="914400" algn="l">
              <a:lnSpc>
                <a:spcPct val="100000"/>
              </a:lnSpc>
              <a:spcBef>
                <a:spcPts val="360"/>
              </a:spcBef>
              <a:spcAft>
                <a:spcPts val="0"/>
              </a:spcAft>
              <a:buClr>
                <a:schemeClr val="lt1"/>
              </a:buClr>
              <a:buSzPts val="1620"/>
              <a:buChar char="·"/>
              <a:defRPr/>
            </a:lvl2pPr>
            <a:lvl3pPr indent="-331469" lvl="2" marL="1371600" algn="l">
              <a:lnSpc>
                <a:spcPct val="100000"/>
              </a:lnSpc>
              <a:spcBef>
                <a:spcPts val="360"/>
              </a:spcBef>
              <a:spcAft>
                <a:spcPts val="0"/>
              </a:spcAft>
              <a:buClr>
                <a:schemeClr val="lt1"/>
              </a:buClr>
              <a:buSzPts val="1620"/>
              <a:buChar char="·"/>
              <a:defRPr/>
            </a:lvl3pPr>
            <a:lvl4pPr indent="-331469" lvl="3" marL="1828800" algn="l">
              <a:lnSpc>
                <a:spcPct val="100000"/>
              </a:lnSpc>
              <a:spcBef>
                <a:spcPts val="360"/>
              </a:spcBef>
              <a:spcAft>
                <a:spcPts val="0"/>
              </a:spcAft>
              <a:buClr>
                <a:schemeClr val="lt1"/>
              </a:buClr>
              <a:buSzPts val="1620"/>
              <a:buChar char="·"/>
              <a:defRPr/>
            </a:lvl4pPr>
            <a:lvl5pPr indent="-331470" lvl="4" marL="2286000" algn="l">
              <a:lnSpc>
                <a:spcPct val="100000"/>
              </a:lnSpc>
              <a:spcBef>
                <a:spcPts val="360"/>
              </a:spcBef>
              <a:spcAft>
                <a:spcPts val="0"/>
              </a:spcAft>
              <a:buClr>
                <a:schemeClr val="lt1"/>
              </a:buClr>
              <a:buSzPts val="162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pic>
        <p:nvPicPr>
          <p:cNvPr id="122" name="Google Shape;122;p30"/>
          <p:cNvPicPr preferRelativeResize="0"/>
          <p:nvPr/>
        </p:nvPicPr>
        <p:blipFill rotWithShape="1">
          <a:blip r:embed="rId2">
            <a:alphaModFix/>
          </a:blip>
          <a:srcRect b="6156" l="28" r="9556" t="-2689"/>
          <a:stretch/>
        </p:blipFill>
        <p:spPr>
          <a:xfrm>
            <a:off x="0" y="2083350"/>
            <a:ext cx="12192000" cy="477465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o slide_2">
  <p:cSld name="Video slide_2">
    <p:bg>
      <p:bgPr>
        <a:solidFill>
          <a:srgbClr val="F2F2F2"/>
        </a:solidFill>
      </p:bgPr>
    </p:bg>
    <p:spTree>
      <p:nvGrpSpPr>
        <p:cNvPr id="123" name="Shape 123"/>
        <p:cNvGrpSpPr/>
        <p:nvPr/>
      </p:nvGrpSpPr>
      <p:grpSpPr>
        <a:xfrm>
          <a:off x="0" y="0"/>
          <a:ext cx="0" cy="0"/>
          <a:chOff x="0" y="0"/>
          <a:chExt cx="0" cy="0"/>
        </a:xfrm>
      </p:grpSpPr>
      <p:sp>
        <p:nvSpPr>
          <p:cNvPr id="124" name="Google Shape;124;p31"/>
          <p:cNvSpPr txBox="1"/>
          <p:nvPr>
            <p:ph type="title"/>
          </p:nvPr>
        </p:nvSpPr>
        <p:spPr>
          <a:xfrm>
            <a:off x="585216" y="3035808"/>
            <a:ext cx="9144000" cy="498598"/>
          </a:xfrm>
          <a:prstGeom prst="rect">
            <a:avLst/>
          </a:prstGeom>
          <a:noFill/>
          <a:ln>
            <a:noFill/>
          </a:ln>
        </p:spPr>
        <p:txBody>
          <a:bodyPr anchorCtr="0" anchor="b" bIns="0" lIns="0" spcFirstLastPara="1" rIns="0" wrap="square" tIns="0">
            <a:spAutoFit/>
          </a:bodyPr>
          <a:lstStyle>
            <a:lvl1pPr lvl="0" algn="l">
              <a:lnSpc>
                <a:spcPct val="90000"/>
              </a:lnSpc>
              <a:spcBef>
                <a:spcPts val="0"/>
              </a:spcBef>
              <a:spcAft>
                <a:spcPts val="0"/>
              </a:spcAft>
              <a:buClr>
                <a:schemeClr val="dk1"/>
              </a:buClr>
              <a:buSzPts val="3600"/>
              <a:buFont typeface="Quattrocento Sans"/>
              <a:buNone/>
              <a:defRPr b="0" sz="3600" cap="none">
                <a:solidFill>
                  <a:schemeClr val="dk1"/>
                </a:solidFill>
                <a:latin typeface="Quattrocento Sans"/>
                <a:ea typeface="Quattrocento Sans"/>
                <a:cs typeface="Quattrocento Sans"/>
                <a:sym typeface="Quattrocento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125" name="Google Shape;125;p31"/>
          <p:cNvPicPr preferRelativeResize="0"/>
          <p:nvPr/>
        </p:nvPicPr>
        <p:blipFill rotWithShape="1">
          <a:blip r:embed="rId2">
            <a:alphaModFix/>
          </a:blip>
          <a:srcRect b="6156" l="28" r="9556" t="-2689"/>
          <a:stretch/>
        </p:blipFill>
        <p:spPr>
          <a:xfrm>
            <a:off x="0" y="2083350"/>
            <a:ext cx="12192000" cy="477465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alkin 5">
  <p:cSld name="Walkin 5">
    <p:bg>
      <p:bgPr>
        <a:solidFill>
          <a:srgbClr val="F2F2F2"/>
        </a:solidFill>
      </p:bgPr>
    </p:bg>
    <p:spTree>
      <p:nvGrpSpPr>
        <p:cNvPr id="23" name="Shape 23"/>
        <p:cNvGrpSpPr/>
        <p:nvPr/>
      </p:nvGrpSpPr>
      <p:grpSpPr>
        <a:xfrm>
          <a:off x="0" y="0"/>
          <a:ext cx="0" cy="0"/>
          <a:chOff x="0" y="0"/>
          <a:chExt cx="0" cy="0"/>
        </a:xfrm>
      </p:grpSpPr>
      <p:pic>
        <p:nvPicPr>
          <p:cNvPr descr="A picture containing meter&#10;&#10;Description automatically generated" id="24" name="Google Shape;24;p4"/>
          <p:cNvPicPr preferRelativeResize="0"/>
          <p:nvPr/>
        </p:nvPicPr>
        <p:blipFill rotWithShape="1">
          <a:blip r:embed="rId2">
            <a:alphaModFix/>
          </a:blip>
          <a:srcRect b="10239" l="25163" r="8596" t="-6474"/>
          <a:stretch/>
        </p:blipFill>
        <p:spPr>
          <a:xfrm>
            <a:off x="0" y="361014"/>
            <a:ext cx="12192000" cy="6496986"/>
          </a:xfrm>
          <a:prstGeom prst="rect">
            <a:avLst/>
          </a:prstGeom>
          <a:noFill/>
          <a:ln>
            <a:noFill/>
          </a:ln>
        </p:spPr>
      </p:pic>
      <p:sp>
        <p:nvSpPr>
          <p:cNvPr id="25" name="Google Shape;25;p4"/>
          <p:cNvSpPr txBox="1"/>
          <p:nvPr>
            <p:ph type="title"/>
          </p:nvPr>
        </p:nvSpPr>
        <p:spPr>
          <a:xfrm>
            <a:off x="584200" y="2875002"/>
            <a:ext cx="6637867" cy="553998"/>
          </a:xfrm>
          <a:prstGeom prst="rect">
            <a:avLst/>
          </a:prstGeom>
          <a:noFill/>
          <a:ln>
            <a:noFill/>
          </a:ln>
        </p:spPr>
        <p:txBody>
          <a:bodyPr anchorCtr="0" anchor="b" bIns="0" lIns="0" spcFirstLastPara="1" rIns="0" wrap="square" tIns="0">
            <a:spAutoFit/>
          </a:bodyPr>
          <a:lstStyle>
            <a:lvl1pPr lvl="0" algn="l">
              <a:lnSpc>
                <a:spcPct val="100000"/>
              </a:lnSpc>
              <a:spcBef>
                <a:spcPts val="0"/>
              </a:spcBef>
              <a:spcAft>
                <a:spcPts val="0"/>
              </a:spcAft>
              <a:buClr>
                <a:srgbClr val="1A1A1A"/>
              </a:buClr>
              <a:buSzPts val="3600"/>
              <a:buFont typeface="Quattrocento Sans"/>
              <a:buNone/>
              <a:defRPr sz="3600">
                <a:solidFill>
                  <a:srgbClr val="1A1A1A"/>
                </a:solidFill>
                <a:latin typeface="Quattrocento Sans"/>
                <a:ea typeface="Quattrocento Sans"/>
                <a:cs typeface="Quattrocento Sans"/>
                <a:sym typeface="Quattrocento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6" name="Google Shape;26;p4"/>
          <p:cNvSpPr txBox="1"/>
          <p:nvPr>
            <p:ph idx="1" type="body"/>
          </p:nvPr>
        </p:nvSpPr>
        <p:spPr>
          <a:xfrm>
            <a:off x="584200" y="3543143"/>
            <a:ext cx="6655646" cy="307777"/>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Clr>
                <a:srgbClr val="1A1A1A"/>
              </a:buClr>
              <a:buSzPts val="1800"/>
              <a:buNone/>
              <a:defRPr sz="2000">
                <a:solidFill>
                  <a:srgbClr val="1A1A1A"/>
                </a:solidFill>
                <a:latin typeface="Quattrocento Sans"/>
                <a:ea typeface="Quattrocento Sans"/>
                <a:cs typeface="Quattrocento Sans"/>
                <a:sym typeface="Quattrocento Sans"/>
              </a:defRPr>
            </a:lvl1pPr>
            <a:lvl2pPr indent="-331469" lvl="1" marL="914400" algn="l">
              <a:lnSpc>
                <a:spcPct val="100000"/>
              </a:lnSpc>
              <a:spcBef>
                <a:spcPts val="360"/>
              </a:spcBef>
              <a:spcAft>
                <a:spcPts val="0"/>
              </a:spcAft>
              <a:buClr>
                <a:schemeClr val="lt1"/>
              </a:buClr>
              <a:buSzPts val="1620"/>
              <a:buChar char="·"/>
              <a:defRPr/>
            </a:lvl2pPr>
            <a:lvl3pPr indent="-331469" lvl="2" marL="1371600" algn="l">
              <a:lnSpc>
                <a:spcPct val="100000"/>
              </a:lnSpc>
              <a:spcBef>
                <a:spcPts val="360"/>
              </a:spcBef>
              <a:spcAft>
                <a:spcPts val="0"/>
              </a:spcAft>
              <a:buClr>
                <a:schemeClr val="lt1"/>
              </a:buClr>
              <a:buSzPts val="1620"/>
              <a:buChar char="·"/>
              <a:defRPr/>
            </a:lvl3pPr>
            <a:lvl4pPr indent="-331469" lvl="3" marL="1828800" algn="l">
              <a:lnSpc>
                <a:spcPct val="100000"/>
              </a:lnSpc>
              <a:spcBef>
                <a:spcPts val="360"/>
              </a:spcBef>
              <a:spcAft>
                <a:spcPts val="0"/>
              </a:spcAft>
              <a:buClr>
                <a:schemeClr val="lt1"/>
              </a:buClr>
              <a:buSzPts val="1620"/>
              <a:buChar char="·"/>
              <a:defRPr/>
            </a:lvl4pPr>
            <a:lvl5pPr indent="-331470" lvl="4" marL="2286000" algn="l">
              <a:lnSpc>
                <a:spcPct val="100000"/>
              </a:lnSpc>
              <a:spcBef>
                <a:spcPts val="360"/>
              </a:spcBef>
              <a:spcAft>
                <a:spcPts val="0"/>
              </a:spcAft>
              <a:buClr>
                <a:schemeClr val="lt1"/>
              </a:buClr>
              <a:buSzPts val="162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pic>
        <p:nvPicPr>
          <p:cNvPr descr="A picture containing food, drawing, plate&#10;&#10;Description automatically generated" id="27" name="Google Shape;27;p4"/>
          <p:cNvPicPr preferRelativeResize="0"/>
          <p:nvPr/>
        </p:nvPicPr>
        <p:blipFill rotWithShape="1">
          <a:blip r:embed="rId3">
            <a:alphaModFix/>
          </a:blip>
          <a:srcRect b="0" l="0" r="0" t="0"/>
          <a:stretch/>
        </p:blipFill>
        <p:spPr>
          <a:xfrm>
            <a:off x="587376" y="595948"/>
            <a:ext cx="2132954" cy="402336"/>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_2">
  <p:cSld name="Section Title_2">
    <p:bg>
      <p:bgPr>
        <a:solidFill>
          <a:srgbClr val="F2F2F2"/>
        </a:solidFill>
      </p:bgPr>
    </p:bg>
    <p:spTree>
      <p:nvGrpSpPr>
        <p:cNvPr id="126" name="Shape 126"/>
        <p:cNvGrpSpPr/>
        <p:nvPr/>
      </p:nvGrpSpPr>
      <p:grpSpPr>
        <a:xfrm>
          <a:off x="0" y="0"/>
          <a:ext cx="0" cy="0"/>
          <a:chOff x="0" y="0"/>
          <a:chExt cx="0" cy="0"/>
        </a:xfrm>
      </p:grpSpPr>
      <p:sp>
        <p:nvSpPr>
          <p:cNvPr id="127" name="Google Shape;127;p32"/>
          <p:cNvSpPr txBox="1"/>
          <p:nvPr>
            <p:ph type="title"/>
          </p:nvPr>
        </p:nvSpPr>
        <p:spPr>
          <a:xfrm>
            <a:off x="585216" y="3035808"/>
            <a:ext cx="9144000" cy="498598"/>
          </a:xfrm>
          <a:prstGeom prst="rect">
            <a:avLst/>
          </a:prstGeom>
          <a:noFill/>
          <a:ln>
            <a:noFill/>
          </a:ln>
        </p:spPr>
        <p:txBody>
          <a:bodyPr anchorCtr="0" anchor="b" bIns="0" lIns="0" spcFirstLastPara="1" rIns="0" wrap="square" tIns="0">
            <a:spAutoFit/>
          </a:bodyPr>
          <a:lstStyle>
            <a:lvl1pPr lvl="0" algn="l">
              <a:lnSpc>
                <a:spcPct val="90000"/>
              </a:lnSpc>
              <a:spcBef>
                <a:spcPts val="0"/>
              </a:spcBef>
              <a:spcAft>
                <a:spcPts val="0"/>
              </a:spcAft>
              <a:buClr>
                <a:schemeClr val="dk1"/>
              </a:buClr>
              <a:buSzPts val="3600"/>
              <a:buFont typeface="Quattrocento Sans"/>
              <a:buNone/>
              <a:defRPr b="0" sz="3600" cap="none">
                <a:solidFill>
                  <a:schemeClr val="dk1"/>
                </a:solidFill>
                <a:latin typeface="Quattrocento Sans"/>
                <a:ea typeface="Quattrocento Sans"/>
                <a:cs typeface="Quattrocento Sans"/>
                <a:sym typeface="Quattrocento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128" name="Google Shape;128;p32"/>
          <p:cNvPicPr preferRelativeResize="0"/>
          <p:nvPr/>
        </p:nvPicPr>
        <p:blipFill rotWithShape="1">
          <a:blip r:embed="rId2">
            <a:alphaModFix/>
          </a:blip>
          <a:srcRect b="6156" l="28" r="9556" t="-2689"/>
          <a:stretch/>
        </p:blipFill>
        <p:spPr>
          <a:xfrm>
            <a:off x="0" y="2083350"/>
            <a:ext cx="12192000" cy="477465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129" name="Shape 129"/>
        <p:cNvGrpSpPr/>
        <p:nvPr/>
      </p:nvGrpSpPr>
      <p:grpSpPr>
        <a:xfrm>
          <a:off x="0" y="0"/>
          <a:ext cx="0" cy="0"/>
          <a:chOff x="0" y="0"/>
          <a:chExt cx="0" cy="0"/>
        </a:xfrm>
      </p:grpSpPr>
    </p:spTree>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2">
  <p:cSld name="Blank 2">
    <p:bg>
      <p:bgPr>
        <a:solidFill>
          <a:schemeClr val="dk2"/>
        </a:solidFill>
      </p:bgPr>
    </p:bg>
    <p:spTree>
      <p:nvGrpSpPr>
        <p:cNvPr id="130" name="Shape 130"/>
        <p:cNvGrpSpPr/>
        <p:nvPr/>
      </p:nvGrpSpPr>
      <p:grpSpPr>
        <a:xfrm>
          <a:off x="0" y="0"/>
          <a:ext cx="0" cy="0"/>
          <a:chOff x="0" y="0"/>
          <a:chExt cx="0" cy="0"/>
        </a:xfrm>
      </p:grpSpPr>
    </p:spTree>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logo slide_2">
  <p:cSld name="Closing logo slide_2">
    <p:bg>
      <p:bgPr>
        <a:solidFill>
          <a:srgbClr val="E6E6E6"/>
        </a:solidFill>
      </p:bgPr>
    </p:bg>
    <p:spTree>
      <p:nvGrpSpPr>
        <p:cNvPr id="131" name="Shape 131"/>
        <p:cNvGrpSpPr/>
        <p:nvPr/>
      </p:nvGrpSpPr>
      <p:grpSpPr>
        <a:xfrm>
          <a:off x="0" y="0"/>
          <a:ext cx="0" cy="0"/>
          <a:chOff x="0" y="0"/>
          <a:chExt cx="0" cy="0"/>
        </a:xfrm>
      </p:grpSpPr>
      <p:pic>
        <p:nvPicPr>
          <p:cNvPr descr="A picture containing meter&#10;&#10;Description automatically generated" id="132" name="Google Shape;132;p35"/>
          <p:cNvPicPr preferRelativeResize="0"/>
          <p:nvPr/>
        </p:nvPicPr>
        <p:blipFill rotWithShape="1">
          <a:blip r:embed="rId2">
            <a:alphaModFix/>
          </a:blip>
          <a:srcRect b="10239" l="25163" r="8596" t="-6474"/>
          <a:stretch/>
        </p:blipFill>
        <p:spPr>
          <a:xfrm>
            <a:off x="0" y="361014"/>
            <a:ext cx="12192000" cy="6496986"/>
          </a:xfrm>
          <a:prstGeom prst="rect">
            <a:avLst/>
          </a:prstGeom>
          <a:noFill/>
          <a:ln>
            <a:noFill/>
          </a:ln>
        </p:spPr>
      </p:pic>
      <p:pic>
        <p:nvPicPr>
          <p:cNvPr id="133" name="Google Shape;133;p35"/>
          <p:cNvPicPr preferRelativeResize="0"/>
          <p:nvPr/>
        </p:nvPicPr>
        <p:blipFill rotWithShape="1">
          <a:blip r:embed="rId3">
            <a:alphaModFix/>
          </a:blip>
          <a:srcRect b="0" l="0" r="0" t="0"/>
          <a:stretch/>
        </p:blipFill>
        <p:spPr>
          <a:xfrm>
            <a:off x="587376" y="595948"/>
            <a:ext cx="2132954" cy="402335"/>
          </a:xfrm>
          <a:prstGeom prst="rect">
            <a:avLst/>
          </a:prstGeom>
          <a:noFill/>
          <a:ln>
            <a:noFill/>
          </a:ln>
        </p:spPr>
      </p:pic>
    </p:spTree>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logo slide_3">
  <p:cSld name="Closing logo slide_3">
    <p:bg>
      <p:bgPr>
        <a:solidFill>
          <a:srgbClr val="F2F2F2"/>
        </a:solidFill>
      </p:bgPr>
    </p:bg>
    <p:spTree>
      <p:nvGrpSpPr>
        <p:cNvPr id="134" name="Shape 134"/>
        <p:cNvGrpSpPr/>
        <p:nvPr/>
      </p:nvGrpSpPr>
      <p:grpSpPr>
        <a:xfrm>
          <a:off x="0" y="0"/>
          <a:ext cx="0" cy="0"/>
          <a:chOff x="0" y="0"/>
          <a:chExt cx="0" cy="0"/>
        </a:xfrm>
      </p:grpSpPr>
      <p:pic>
        <p:nvPicPr>
          <p:cNvPr descr="A picture containing meter&#10;&#10;Description automatically generated" id="135" name="Google Shape;135;p36"/>
          <p:cNvPicPr preferRelativeResize="0"/>
          <p:nvPr/>
        </p:nvPicPr>
        <p:blipFill rotWithShape="1">
          <a:blip r:embed="rId2">
            <a:alphaModFix/>
          </a:blip>
          <a:srcRect b="10239" l="25163" r="8596" t="-6474"/>
          <a:stretch/>
        </p:blipFill>
        <p:spPr>
          <a:xfrm>
            <a:off x="533400" y="729314"/>
            <a:ext cx="12192000" cy="6496986"/>
          </a:xfrm>
          <a:prstGeom prst="rect">
            <a:avLst/>
          </a:prstGeom>
          <a:noFill/>
          <a:ln>
            <a:noFill/>
          </a:ln>
        </p:spPr>
      </p:pic>
      <p:pic>
        <p:nvPicPr>
          <p:cNvPr descr="A picture containing food, drawing, plate&#10;&#10;Description automatically generated" id="136" name="Google Shape;136;p36"/>
          <p:cNvPicPr preferRelativeResize="0"/>
          <p:nvPr/>
        </p:nvPicPr>
        <p:blipFill rotWithShape="1">
          <a:blip r:embed="rId3">
            <a:alphaModFix/>
          </a:blip>
          <a:srcRect b="0" l="0" r="0" t="0"/>
          <a:stretch/>
        </p:blipFill>
        <p:spPr>
          <a:xfrm>
            <a:off x="587376" y="595948"/>
            <a:ext cx="2132954" cy="402336"/>
          </a:xfrm>
          <a:prstGeom prst="rect">
            <a:avLst/>
          </a:prstGeom>
          <a:noFill/>
          <a:ln>
            <a:noFill/>
          </a:ln>
        </p:spPr>
      </p:pic>
    </p:spTree>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ck Notes slide Layout">
  <p:cSld name="Black Notes slide Layout">
    <p:bg>
      <p:bgPr>
        <a:solidFill>
          <a:srgbClr val="000000"/>
        </a:solidFill>
      </p:bgPr>
    </p:bg>
    <p:spTree>
      <p:nvGrpSpPr>
        <p:cNvPr id="137" name="Shape 137"/>
        <p:cNvGrpSpPr/>
        <p:nvPr/>
      </p:nvGrpSpPr>
      <p:grpSpPr>
        <a:xfrm>
          <a:off x="0" y="0"/>
          <a:ext cx="0" cy="0"/>
          <a:chOff x="0" y="0"/>
          <a:chExt cx="0" cy="0"/>
        </a:xfrm>
      </p:grpSpPr>
      <p:sp>
        <p:nvSpPr>
          <p:cNvPr id="138" name="Google Shape;138;p37"/>
          <p:cNvSpPr txBox="1"/>
          <p:nvPr>
            <p:ph type="title"/>
          </p:nvPr>
        </p:nvSpPr>
        <p:spPr>
          <a:xfrm>
            <a:off x="588263" y="457200"/>
            <a:ext cx="11018520" cy="553998"/>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Clr>
                <a:schemeClr val="lt1"/>
              </a:buClr>
              <a:buSzPts val="3600"/>
              <a:buFont typeface="Quattrocento Sans"/>
              <a:buNone/>
              <a:defRPr b="0">
                <a:solidFill>
                  <a:schemeClr val="lt1"/>
                </a:solidFill>
                <a:latin typeface="Quattrocento Sans"/>
                <a:ea typeface="Quattrocento Sans"/>
                <a:cs typeface="Quattrocento Sans"/>
                <a:sym typeface="Quattrocento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9" name="Google Shape;139;p37"/>
          <p:cNvSpPr txBox="1"/>
          <p:nvPr>
            <p:ph idx="1" type="body"/>
          </p:nvPr>
        </p:nvSpPr>
        <p:spPr>
          <a:xfrm>
            <a:off x="584200" y="1436688"/>
            <a:ext cx="11018838" cy="2215991"/>
          </a:xfrm>
          <a:prstGeom prst="rect">
            <a:avLst/>
          </a:prstGeom>
          <a:noFill/>
          <a:ln>
            <a:noFill/>
          </a:ln>
        </p:spPr>
        <p:txBody>
          <a:bodyPr anchorCtr="0" anchor="t" bIns="0" lIns="0" spcFirstLastPara="1" rIns="0" wrap="square" tIns="0">
            <a:spAutoFit/>
          </a:bodyPr>
          <a:lstStyle>
            <a:lvl1pPr indent="-434340" lvl="0" marL="457200" algn="l">
              <a:lnSpc>
                <a:spcPct val="100000"/>
              </a:lnSpc>
              <a:spcBef>
                <a:spcPts val="720"/>
              </a:spcBef>
              <a:spcAft>
                <a:spcPts val="0"/>
              </a:spcAft>
              <a:buClr>
                <a:schemeClr val="lt1"/>
              </a:buClr>
              <a:buSzPts val="3240"/>
              <a:buChar char="·"/>
              <a:defRPr sz="3600">
                <a:latin typeface="Quattrocento Sans"/>
                <a:ea typeface="Quattrocento Sans"/>
                <a:cs typeface="Quattrocento Sans"/>
                <a:sym typeface="Quattrocento Sans"/>
              </a:defRPr>
            </a:lvl1pPr>
            <a:lvl2pPr indent="-388619" lvl="1" marL="914400" algn="l">
              <a:lnSpc>
                <a:spcPct val="100000"/>
              </a:lnSpc>
              <a:spcBef>
                <a:spcPts val="560"/>
              </a:spcBef>
              <a:spcAft>
                <a:spcPts val="0"/>
              </a:spcAft>
              <a:buClr>
                <a:schemeClr val="lt1"/>
              </a:buClr>
              <a:buSzPts val="2520"/>
              <a:buChar char="·"/>
              <a:defRPr sz="2800">
                <a:latin typeface="Quattrocento Sans"/>
                <a:ea typeface="Quattrocento Sans"/>
                <a:cs typeface="Quattrocento Sans"/>
                <a:sym typeface="Quattrocento Sans"/>
              </a:defRPr>
            </a:lvl2pPr>
            <a:lvl3pPr indent="-365760" lvl="2" marL="1371600" algn="l">
              <a:lnSpc>
                <a:spcPct val="100000"/>
              </a:lnSpc>
              <a:spcBef>
                <a:spcPts val="480"/>
              </a:spcBef>
              <a:spcAft>
                <a:spcPts val="0"/>
              </a:spcAft>
              <a:buClr>
                <a:schemeClr val="lt1"/>
              </a:buClr>
              <a:buSzPts val="2160"/>
              <a:buChar char="·"/>
              <a:defRPr sz="2400">
                <a:latin typeface="Quattrocento Sans"/>
                <a:ea typeface="Quattrocento Sans"/>
                <a:cs typeface="Quattrocento Sans"/>
                <a:sym typeface="Quattrocento Sans"/>
              </a:defRPr>
            </a:lvl3pPr>
            <a:lvl4pPr indent="-342900" lvl="3" marL="1828800" algn="l">
              <a:lnSpc>
                <a:spcPct val="100000"/>
              </a:lnSpc>
              <a:spcBef>
                <a:spcPts val="400"/>
              </a:spcBef>
              <a:spcAft>
                <a:spcPts val="0"/>
              </a:spcAft>
              <a:buClr>
                <a:schemeClr val="lt1"/>
              </a:buClr>
              <a:buSzPts val="1800"/>
              <a:buChar char="·"/>
              <a:defRPr sz="2000">
                <a:latin typeface="Quattrocento Sans"/>
                <a:ea typeface="Quattrocento Sans"/>
                <a:cs typeface="Quattrocento Sans"/>
                <a:sym typeface="Quattrocento Sans"/>
              </a:defRPr>
            </a:lvl4pPr>
            <a:lvl5pPr indent="-331470" lvl="4" marL="2286000" algn="l">
              <a:lnSpc>
                <a:spcPct val="100000"/>
              </a:lnSpc>
              <a:spcBef>
                <a:spcPts val="360"/>
              </a:spcBef>
              <a:spcAft>
                <a:spcPts val="0"/>
              </a:spcAft>
              <a:buClr>
                <a:schemeClr val="lt1"/>
              </a:buClr>
              <a:buSzPts val="1620"/>
              <a:buChar char="·"/>
              <a:defRPr sz="1800">
                <a:latin typeface="Quattrocento Sans"/>
                <a:ea typeface="Quattrocento Sans"/>
                <a:cs typeface="Quattrocento Sans"/>
                <a:sym typeface="Quattrocento Sans"/>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140" name="Google Shape;140;p37"/>
          <p:cNvSpPr txBox="1"/>
          <p:nvPr>
            <p:ph idx="2" type="body"/>
          </p:nvPr>
        </p:nvSpPr>
        <p:spPr>
          <a:xfrm>
            <a:off x="1" y="6269038"/>
            <a:ext cx="12192001" cy="588963"/>
          </a:xfrm>
          <a:prstGeom prst="rect">
            <a:avLst/>
          </a:prstGeom>
          <a:solidFill>
            <a:srgbClr val="FFFF99"/>
          </a:solidFill>
          <a:ln>
            <a:noFill/>
          </a:ln>
        </p:spPr>
        <p:txBody>
          <a:bodyPr anchorCtr="0" anchor="b" bIns="45700" lIns="155450" spcFirstLastPara="1" rIns="155450" wrap="square" tIns="77725">
            <a:noAutofit/>
          </a:bodyPr>
          <a:lstStyle>
            <a:lvl1pPr indent="-228600" lvl="0" marL="457200" algn="r">
              <a:lnSpc>
                <a:spcPct val="100000"/>
              </a:lnSpc>
              <a:spcBef>
                <a:spcPts val="740"/>
              </a:spcBef>
              <a:spcAft>
                <a:spcPts val="0"/>
              </a:spcAft>
              <a:buClr>
                <a:srgbClr val="000000"/>
              </a:buClr>
              <a:buSzPts val="3330"/>
              <a:buFont typeface="Arial"/>
              <a:buNone/>
              <a:defRPr sz="3700">
                <a:solidFill>
                  <a:srgbClr val="000000"/>
                </a:solidFill>
                <a:latin typeface="Quattrocento Sans"/>
                <a:ea typeface="Quattrocento Sans"/>
                <a:cs typeface="Quattrocento Sans"/>
                <a:sym typeface="Quattrocento Sans"/>
              </a:defRPr>
            </a:lvl1pPr>
            <a:lvl2pPr indent="-331469" lvl="1" marL="914400" algn="l">
              <a:lnSpc>
                <a:spcPct val="100000"/>
              </a:lnSpc>
              <a:spcBef>
                <a:spcPts val="360"/>
              </a:spcBef>
              <a:spcAft>
                <a:spcPts val="0"/>
              </a:spcAft>
              <a:buClr>
                <a:schemeClr val="lt1"/>
              </a:buClr>
              <a:buSzPts val="1620"/>
              <a:buChar char="·"/>
              <a:defRPr/>
            </a:lvl2pPr>
            <a:lvl3pPr indent="-331469" lvl="2" marL="1371600" algn="l">
              <a:lnSpc>
                <a:spcPct val="100000"/>
              </a:lnSpc>
              <a:spcBef>
                <a:spcPts val="360"/>
              </a:spcBef>
              <a:spcAft>
                <a:spcPts val="0"/>
              </a:spcAft>
              <a:buClr>
                <a:schemeClr val="lt1"/>
              </a:buClr>
              <a:buSzPts val="1620"/>
              <a:buChar char="·"/>
              <a:defRPr/>
            </a:lvl3pPr>
            <a:lvl4pPr indent="-331469" lvl="3" marL="1828800" algn="l">
              <a:lnSpc>
                <a:spcPct val="100000"/>
              </a:lnSpc>
              <a:spcBef>
                <a:spcPts val="360"/>
              </a:spcBef>
              <a:spcAft>
                <a:spcPts val="0"/>
              </a:spcAft>
              <a:buClr>
                <a:schemeClr val="lt1"/>
              </a:buClr>
              <a:buSzPts val="1620"/>
              <a:buChar char="·"/>
              <a:defRPr/>
            </a:lvl4pPr>
            <a:lvl5pPr indent="-331470" lvl="4" marL="2286000" algn="l">
              <a:lnSpc>
                <a:spcPct val="100000"/>
              </a:lnSpc>
              <a:spcBef>
                <a:spcPts val="360"/>
              </a:spcBef>
              <a:spcAft>
                <a:spcPts val="0"/>
              </a:spcAft>
              <a:buClr>
                <a:schemeClr val="lt1"/>
              </a:buClr>
              <a:buSzPts val="162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Tree>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mp; Non-bulleted text">
  <p:cSld name="2_Title &amp; Non-bulleted text">
    <p:spTree>
      <p:nvGrpSpPr>
        <p:cNvPr id="32" name="Shape 32"/>
        <p:cNvGrpSpPr/>
        <p:nvPr/>
      </p:nvGrpSpPr>
      <p:grpSpPr>
        <a:xfrm>
          <a:off x="0" y="0"/>
          <a:ext cx="0" cy="0"/>
          <a:chOff x="0" y="0"/>
          <a:chExt cx="0" cy="0"/>
        </a:xfrm>
      </p:grpSpPr>
      <p:sp>
        <p:nvSpPr>
          <p:cNvPr id="33" name="Google Shape;33;p6"/>
          <p:cNvSpPr txBox="1"/>
          <p:nvPr>
            <p:ph type="title"/>
          </p:nvPr>
        </p:nvSpPr>
        <p:spPr>
          <a:xfrm>
            <a:off x="588263" y="457200"/>
            <a:ext cx="11018520" cy="553998"/>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4" name="Google Shape;34;p6"/>
          <p:cNvSpPr txBox="1"/>
          <p:nvPr>
            <p:ph idx="1" type="body"/>
          </p:nvPr>
        </p:nvSpPr>
        <p:spPr>
          <a:xfrm>
            <a:off x="586390" y="1434370"/>
            <a:ext cx="11018520" cy="2308324"/>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560"/>
              </a:spcBef>
              <a:spcAft>
                <a:spcPts val="0"/>
              </a:spcAft>
              <a:buClr>
                <a:schemeClr val="dk1"/>
              </a:buClr>
              <a:buSzPts val="2520"/>
              <a:buNone/>
              <a:defRPr/>
            </a:lvl1pPr>
            <a:lvl2pPr indent="-228600" lvl="1" marL="914400" algn="l">
              <a:lnSpc>
                <a:spcPct val="100000"/>
              </a:lnSpc>
              <a:spcBef>
                <a:spcPts val="400"/>
              </a:spcBef>
              <a:spcAft>
                <a:spcPts val="0"/>
              </a:spcAft>
              <a:buClr>
                <a:schemeClr val="dk1"/>
              </a:buClr>
              <a:buSzPts val="1800"/>
              <a:buNone/>
              <a:defRPr/>
            </a:lvl2pPr>
            <a:lvl3pPr indent="-228600" lvl="2" marL="1371600" algn="l">
              <a:lnSpc>
                <a:spcPct val="100000"/>
              </a:lnSpc>
              <a:spcBef>
                <a:spcPts val="320"/>
              </a:spcBef>
              <a:spcAft>
                <a:spcPts val="0"/>
              </a:spcAft>
              <a:buClr>
                <a:schemeClr val="dk1"/>
              </a:buClr>
              <a:buSzPts val="1440"/>
              <a:buNone/>
              <a:defRPr/>
            </a:lvl3pPr>
            <a:lvl4pPr indent="-228600" lvl="3" marL="1828800" algn="l">
              <a:lnSpc>
                <a:spcPct val="100000"/>
              </a:lnSpc>
              <a:spcBef>
                <a:spcPts val="280"/>
              </a:spcBef>
              <a:spcAft>
                <a:spcPts val="0"/>
              </a:spcAft>
              <a:buClr>
                <a:schemeClr val="dk1"/>
              </a:buClr>
              <a:buSzPts val="1260"/>
              <a:buNone/>
              <a:defRPr/>
            </a:lvl4pPr>
            <a:lvl5pPr indent="-228600" lvl="4" marL="2286000" algn="l">
              <a:lnSpc>
                <a:spcPct val="100000"/>
              </a:lnSpc>
              <a:spcBef>
                <a:spcPts val="280"/>
              </a:spcBef>
              <a:spcAft>
                <a:spcPts val="0"/>
              </a:spcAft>
              <a:buClr>
                <a:schemeClr val="dk1"/>
              </a:buClr>
              <a:buSzPts val="126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pic>
        <p:nvPicPr>
          <p:cNvPr id="35" name="Google Shape;35;p6"/>
          <p:cNvPicPr preferRelativeResize="0"/>
          <p:nvPr/>
        </p:nvPicPr>
        <p:blipFill rotWithShape="1">
          <a:blip r:embed="rId2">
            <a:alphaModFix/>
          </a:blip>
          <a:srcRect b="-2655" l="65068" r="3128" t="0"/>
          <a:stretch/>
        </p:blipFill>
        <p:spPr>
          <a:xfrm rot="-2460935">
            <a:off x="8891709" y="5698742"/>
            <a:ext cx="3877558" cy="264844"/>
          </a:xfrm>
          <a:prstGeom prst="rect">
            <a:avLst/>
          </a:prstGeom>
          <a:noFill/>
          <a:ln>
            <a:noFill/>
          </a:ln>
        </p:spPr>
      </p:pic>
      <p:sp>
        <p:nvSpPr>
          <p:cNvPr id="36" name="Google Shape;36;p6"/>
          <p:cNvSpPr/>
          <p:nvPr/>
        </p:nvSpPr>
        <p:spPr>
          <a:xfrm>
            <a:off x="12192000" y="4307417"/>
            <a:ext cx="109538" cy="594783"/>
          </a:xfrm>
          <a:prstGeom prst="rect">
            <a:avLst/>
          </a:prstGeom>
          <a:solidFill>
            <a:srgbClr val="E6E6E6"/>
          </a:solidFill>
          <a:ln>
            <a:noFill/>
          </a:ln>
        </p:spPr>
        <p:txBody>
          <a:bodyPr anchorCtr="0" anchor="t" bIns="146300" lIns="182875" spcFirstLastPara="1" rIns="182875" wrap="square" tIns="146300">
            <a:noAutofit/>
          </a:bodyPr>
          <a:lstStyle/>
          <a:p>
            <a:pPr indent="0" lvl="0" marL="0" marR="0" rtl="0" algn="l">
              <a:spcBef>
                <a:spcPts val="0"/>
              </a:spcBef>
              <a:spcAft>
                <a:spcPts val="0"/>
              </a:spcAft>
              <a:buNone/>
            </a:pPr>
            <a:r>
              <a:t/>
            </a:r>
            <a:endParaRPr b="0" i="0" sz="2000" u="none" cap="none" strike="noStrike">
              <a:solidFill>
                <a:srgbClr val="FFFFFF"/>
              </a:solidFill>
              <a:latin typeface="Quattrocento Sans"/>
              <a:ea typeface="Quattrocento Sans"/>
              <a:cs typeface="Quattrocento Sans"/>
              <a:sym typeface="Quattrocento Sans"/>
            </a:endParaRPr>
          </a:p>
        </p:txBody>
      </p:sp>
      <p:sp>
        <p:nvSpPr>
          <p:cNvPr id="37" name="Google Shape;37;p6"/>
          <p:cNvSpPr/>
          <p:nvPr/>
        </p:nvSpPr>
        <p:spPr>
          <a:xfrm>
            <a:off x="9116483" y="6858000"/>
            <a:ext cx="1023197" cy="345432"/>
          </a:xfrm>
          <a:prstGeom prst="rect">
            <a:avLst/>
          </a:prstGeom>
          <a:solidFill>
            <a:srgbClr val="E6E6E6"/>
          </a:solidFill>
          <a:ln>
            <a:noFill/>
          </a:ln>
        </p:spPr>
        <p:txBody>
          <a:bodyPr anchorCtr="0" anchor="t" bIns="146300" lIns="182875" spcFirstLastPara="1" rIns="182875" wrap="square" tIns="146300">
            <a:noAutofit/>
          </a:bodyPr>
          <a:lstStyle/>
          <a:p>
            <a:pPr indent="0" lvl="0" marL="0" marR="0" rtl="0" algn="l">
              <a:spcBef>
                <a:spcPts val="0"/>
              </a:spcBef>
              <a:spcAft>
                <a:spcPts val="0"/>
              </a:spcAft>
              <a:buNone/>
            </a:pPr>
            <a:r>
              <a:t/>
            </a:r>
            <a:endParaRPr b="0" i="0" sz="2000" u="none" cap="none" strike="noStrike">
              <a:solidFill>
                <a:srgbClr val="FFFFFF"/>
              </a:solidFill>
              <a:latin typeface="Quattrocento Sans"/>
              <a:ea typeface="Quattrocento Sans"/>
              <a:cs typeface="Quattrocento Sans"/>
              <a:sym typeface="Quattrocento Sans"/>
            </a:endParaRPr>
          </a:p>
        </p:txBody>
      </p:sp>
    </p:spTree>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Non-bulleted text">
  <p:cSld name="Title &amp; Non-bulleted text">
    <p:spTree>
      <p:nvGrpSpPr>
        <p:cNvPr id="38" name="Shape 38"/>
        <p:cNvGrpSpPr/>
        <p:nvPr/>
      </p:nvGrpSpPr>
      <p:grpSpPr>
        <a:xfrm>
          <a:off x="0" y="0"/>
          <a:ext cx="0" cy="0"/>
          <a:chOff x="0" y="0"/>
          <a:chExt cx="0" cy="0"/>
        </a:xfrm>
      </p:grpSpPr>
      <p:sp>
        <p:nvSpPr>
          <p:cNvPr id="39" name="Google Shape;39;p7"/>
          <p:cNvSpPr txBox="1"/>
          <p:nvPr>
            <p:ph type="title"/>
          </p:nvPr>
        </p:nvSpPr>
        <p:spPr>
          <a:xfrm>
            <a:off x="588263" y="457200"/>
            <a:ext cx="11018520" cy="553998"/>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0" name="Google Shape;40;p7"/>
          <p:cNvSpPr txBox="1"/>
          <p:nvPr>
            <p:ph idx="1" type="body"/>
          </p:nvPr>
        </p:nvSpPr>
        <p:spPr>
          <a:xfrm>
            <a:off x="586390" y="1434370"/>
            <a:ext cx="11018520" cy="2308324"/>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560"/>
              </a:spcBef>
              <a:spcAft>
                <a:spcPts val="0"/>
              </a:spcAft>
              <a:buClr>
                <a:schemeClr val="dk1"/>
              </a:buClr>
              <a:buSzPts val="2520"/>
              <a:buNone/>
              <a:defRPr/>
            </a:lvl1pPr>
            <a:lvl2pPr indent="-228600" lvl="1" marL="914400" algn="l">
              <a:lnSpc>
                <a:spcPct val="100000"/>
              </a:lnSpc>
              <a:spcBef>
                <a:spcPts val="400"/>
              </a:spcBef>
              <a:spcAft>
                <a:spcPts val="0"/>
              </a:spcAft>
              <a:buClr>
                <a:schemeClr val="dk1"/>
              </a:buClr>
              <a:buSzPts val="1800"/>
              <a:buNone/>
              <a:defRPr/>
            </a:lvl2pPr>
            <a:lvl3pPr indent="-228600" lvl="2" marL="1371600" algn="l">
              <a:lnSpc>
                <a:spcPct val="100000"/>
              </a:lnSpc>
              <a:spcBef>
                <a:spcPts val="320"/>
              </a:spcBef>
              <a:spcAft>
                <a:spcPts val="0"/>
              </a:spcAft>
              <a:buClr>
                <a:schemeClr val="dk1"/>
              </a:buClr>
              <a:buSzPts val="1440"/>
              <a:buNone/>
              <a:defRPr/>
            </a:lvl3pPr>
            <a:lvl4pPr indent="-228600" lvl="3" marL="1828800" algn="l">
              <a:lnSpc>
                <a:spcPct val="100000"/>
              </a:lnSpc>
              <a:spcBef>
                <a:spcPts val="280"/>
              </a:spcBef>
              <a:spcAft>
                <a:spcPts val="0"/>
              </a:spcAft>
              <a:buClr>
                <a:schemeClr val="dk1"/>
              </a:buClr>
              <a:buSzPts val="1260"/>
              <a:buNone/>
              <a:defRPr/>
            </a:lvl4pPr>
            <a:lvl5pPr indent="-228600" lvl="4" marL="2286000" algn="l">
              <a:lnSpc>
                <a:spcPct val="100000"/>
              </a:lnSpc>
              <a:spcBef>
                <a:spcPts val="280"/>
              </a:spcBef>
              <a:spcAft>
                <a:spcPts val="0"/>
              </a:spcAft>
              <a:buClr>
                <a:schemeClr val="dk1"/>
              </a:buClr>
              <a:buSzPts val="126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pic>
        <p:nvPicPr>
          <p:cNvPr id="41" name="Google Shape;41;p7"/>
          <p:cNvPicPr preferRelativeResize="0"/>
          <p:nvPr/>
        </p:nvPicPr>
        <p:blipFill rotWithShape="1">
          <a:blip r:embed="rId2">
            <a:alphaModFix/>
          </a:blip>
          <a:srcRect b="0" l="0" r="0" t="0"/>
          <a:stretch/>
        </p:blipFill>
        <p:spPr>
          <a:xfrm>
            <a:off x="0" y="6017392"/>
            <a:ext cx="12192000" cy="257996"/>
          </a:xfrm>
          <a:prstGeom prst="rect">
            <a:avLst/>
          </a:prstGeom>
          <a:noFill/>
          <a:ln>
            <a:noFill/>
          </a:ln>
        </p:spPr>
      </p:pic>
    </p:spTree>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mo slide">
  <p:cSld name="Demo slide">
    <p:bg>
      <p:bgPr>
        <a:solidFill>
          <a:schemeClr val="lt1"/>
        </a:solidFill>
      </p:bgPr>
    </p:bg>
    <p:spTree>
      <p:nvGrpSpPr>
        <p:cNvPr id="42" name="Shape 42"/>
        <p:cNvGrpSpPr/>
        <p:nvPr/>
      </p:nvGrpSpPr>
      <p:grpSpPr>
        <a:xfrm>
          <a:off x="0" y="0"/>
          <a:ext cx="0" cy="0"/>
          <a:chOff x="0" y="0"/>
          <a:chExt cx="0" cy="0"/>
        </a:xfrm>
      </p:grpSpPr>
      <p:sp>
        <p:nvSpPr>
          <p:cNvPr id="43" name="Google Shape;43;p8"/>
          <p:cNvSpPr txBox="1"/>
          <p:nvPr>
            <p:ph type="title"/>
          </p:nvPr>
        </p:nvSpPr>
        <p:spPr>
          <a:xfrm>
            <a:off x="585216" y="3011827"/>
            <a:ext cx="9144000" cy="498598"/>
          </a:xfrm>
          <a:prstGeom prst="rect">
            <a:avLst/>
          </a:prstGeom>
          <a:noFill/>
          <a:ln>
            <a:noFill/>
          </a:ln>
        </p:spPr>
        <p:txBody>
          <a:bodyPr anchorCtr="0" anchor="b" bIns="0" lIns="0" spcFirstLastPara="1" rIns="0" wrap="square" tIns="0">
            <a:spAutoFit/>
          </a:bodyPr>
          <a:lstStyle>
            <a:lvl1pPr lvl="0" algn="l">
              <a:lnSpc>
                <a:spcPct val="90000"/>
              </a:lnSpc>
              <a:spcBef>
                <a:spcPts val="0"/>
              </a:spcBef>
              <a:spcAft>
                <a:spcPts val="0"/>
              </a:spcAft>
              <a:buClr>
                <a:srgbClr val="1A1A1A"/>
              </a:buClr>
              <a:buSzPts val="3600"/>
              <a:buFont typeface="Quattrocento Sans"/>
              <a:buNone/>
              <a:defRPr b="0" sz="3600" cap="none">
                <a:solidFill>
                  <a:srgbClr val="1A1A1A"/>
                </a:solidFill>
                <a:latin typeface="Quattrocento Sans"/>
                <a:ea typeface="Quattrocento Sans"/>
                <a:cs typeface="Quattrocento Sans"/>
                <a:sym typeface="Quattrocento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4" name="Google Shape;44;p8"/>
          <p:cNvSpPr txBox="1"/>
          <p:nvPr>
            <p:ph idx="1" type="body"/>
          </p:nvPr>
        </p:nvSpPr>
        <p:spPr>
          <a:xfrm>
            <a:off x="594594" y="3631802"/>
            <a:ext cx="9144000" cy="307777"/>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Clr>
                <a:srgbClr val="1A1A1A"/>
              </a:buClr>
              <a:buSzPts val="1800"/>
              <a:buFont typeface="Arial"/>
              <a:buNone/>
              <a:defRPr sz="2000">
                <a:solidFill>
                  <a:srgbClr val="1A1A1A"/>
                </a:solidFill>
                <a:latin typeface="Quattrocento Sans"/>
                <a:ea typeface="Quattrocento Sans"/>
                <a:cs typeface="Quattrocento Sans"/>
                <a:sym typeface="Quattrocento Sans"/>
              </a:defRPr>
            </a:lvl1pPr>
            <a:lvl2pPr indent="-331469" lvl="1" marL="914400" algn="l">
              <a:lnSpc>
                <a:spcPct val="100000"/>
              </a:lnSpc>
              <a:spcBef>
                <a:spcPts val="360"/>
              </a:spcBef>
              <a:spcAft>
                <a:spcPts val="0"/>
              </a:spcAft>
              <a:buClr>
                <a:schemeClr val="dk1"/>
              </a:buClr>
              <a:buSzPts val="1620"/>
              <a:buChar char="·"/>
              <a:defRPr/>
            </a:lvl2pPr>
            <a:lvl3pPr indent="-331469" lvl="2" marL="1371600" algn="l">
              <a:lnSpc>
                <a:spcPct val="100000"/>
              </a:lnSpc>
              <a:spcBef>
                <a:spcPts val="360"/>
              </a:spcBef>
              <a:spcAft>
                <a:spcPts val="0"/>
              </a:spcAft>
              <a:buClr>
                <a:schemeClr val="dk1"/>
              </a:buClr>
              <a:buSzPts val="1620"/>
              <a:buChar char="·"/>
              <a:defRPr/>
            </a:lvl3pPr>
            <a:lvl4pPr indent="-331469" lvl="3" marL="1828800" algn="l">
              <a:lnSpc>
                <a:spcPct val="100000"/>
              </a:lnSpc>
              <a:spcBef>
                <a:spcPts val="360"/>
              </a:spcBef>
              <a:spcAft>
                <a:spcPts val="0"/>
              </a:spcAft>
              <a:buClr>
                <a:schemeClr val="dk1"/>
              </a:buClr>
              <a:buSzPts val="1620"/>
              <a:buChar char="·"/>
              <a:defRPr/>
            </a:lvl4pPr>
            <a:lvl5pPr indent="-331470" lvl="4" marL="2286000" algn="l">
              <a:lnSpc>
                <a:spcPct val="100000"/>
              </a:lnSpc>
              <a:spcBef>
                <a:spcPts val="360"/>
              </a:spcBef>
              <a:spcAft>
                <a:spcPts val="0"/>
              </a:spcAft>
              <a:buClr>
                <a:schemeClr val="dk1"/>
              </a:buClr>
              <a:buSzPts val="162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pic>
        <p:nvPicPr>
          <p:cNvPr id="45" name="Google Shape;45;p8"/>
          <p:cNvPicPr preferRelativeResize="0"/>
          <p:nvPr/>
        </p:nvPicPr>
        <p:blipFill rotWithShape="1">
          <a:blip r:embed="rId2">
            <a:alphaModFix/>
          </a:blip>
          <a:srcRect b="6156" l="28" r="9556" t="-2689"/>
          <a:stretch/>
        </p:blipFill>
        <p:spPr>
          <a:xfrm>
            <a:off x="0" y="2083350"/>
            <a:ext cx="12192000" cy="477465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veloper Code Layout">
  <p:cSld name="Developer Code Layout">
    <p:spTree>
      <p:nvGrpSpPr>
        <p:cNvPr id="46" name="Shape 46"/>
        <p:cNvGrpSpPr/>
        <p:nvPr/>
      </p:nvGrpSpPr>
      <p:grpSpPr>
        <a:xfrm>
          <a:off x="0" y="0"/>
          <a:ext cx="0" cy="0"/>
          <a:chOff x="0" y="0"/>
          <a:chExt cx="0" cy="0"/>
        </a:xfrm>
      </p:grpSpPr>
      <p:sp>
        <p:nvSpPr>
          <p:cNvPr id="47" name="Google Shape;47;p9"/>
          <p:cNvSpPr txBox="1"/>
          <p:nvPr>
            <p:ph type="title"/>
          </p:nvPr>
        </p:nvSpPr>
        <p:spPr>
          <a:xfrm>
            <a:off x="588263" y="457200"/>
            <a:ext cx="11018520" cy="553998"/>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Clr>
                <a:schemeClr val="dk1"/>
              </a:buClr>
              <a:buSzPts val="3600"/>
              <a:buFont typeface="Quattrocento Sans"/>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8" name="Google Shape;48;p9"/>
          <p:cNvSpPr txBox="1"/>
          <p:nvPr>
            <p:ph idx="1" type="body"/>
          </p:nvPr>
        </p:nvSpPr>
        <p:spPr>
          <a:xfrm>
            <a:off x="588263" y="1436688"/>
            <a:ext cx="11018520" cy="1908215"/>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560"/>
              </a:spcBef>
              <a:spcAft>
                <a:spcPts val="0"/>
              </a:spcAft>
              <a:buClr>
                <a:schemeClr val="dk1"/>
              </a:buClr>
              <a:buSzPts val="2520"/>
              <a:buNone/>
              <a:defRPr sz="2800">
                <a:solidFill>
                  <a:schemeClr val="dk1"/>
                </a:solidFill>
                <a:latin typeface="Consolas"/>
                <a:ea typeface="Consolas"/>
                <a:cs typeface="Consolas"/>
                <a:sym typeface="Consolas"/>
              </a:defRPr>
            </a:lvl1pPr>
            <a:lvl2pPr indent="-228600" lvl="1" marL="914400" algn="l">
              <a:lnSpc>
                <a:spcPct val="100000"/>
              </a:lnSpc>
              <a:spcBef>
                <a:spcPts val="480"/>
              </a:spcBef>
              <a:spcAft>
                <a:spcPts val="0"/>
              </a:spcAft>
              <a:buClr>
                <a:schemeClr val="dk1"/>
              </a:buClr>
              <a:buSzPts val="2160"/>
              <a:buNone/>
              <a:defRPr sz="2400">
                <a:solidFill>
                  <a:schemeClr val="dk1"/>
                </a:solidFill>
                <a:latin typeface="Consolas"/>
                <a:ea typeface="Consolas"/>
                <a:cs typeface="Consolas"/>
                <a:sym typeface="Consolas"/>
              </a:defRPr>
            </a:lvl2pPr>
            <a:lvl3pPr indent="-228600" lvl="2" marL="1371600" algn="l">
              <a:lnSpc>
                <a:spcPct val="100000"/>
              </a:lnSpc>
              <a:spcBef>
                <a:spcPts val="400"/>
              </a:spcBef>
              <a:spcAft>
                <a:spcPts val="0"/>
              </a:spcAft>
              <a:buClr>
                <a:schemeClr val="dk1"/>
              </a:buClr>
              <a:buSzPts val="1800"/>
              <a:buNone/>
              <a:defRPr sz="2000">
                <a:solidFill>
                  <a:schemeClr val="dk1"/>
                </a:solidFill>
                <a:latin typeface="Consolas"/>
                <a:ea typeface="Consolas"/>
                <a:cs typeface="Consolas"/>
                <a:sym typeface="Consolas"/>
              </a:defRPr>
            </a:lvl3pPr>
            <a:lvl4pPr indent="-228600" lvl="3" marL="1828800" algn="l">
              <a:lnSpc>
                <a:spcPct val="100000"/>
              </a:lnSpc>
              <a:spcBef>
                <a:spcPts val="360"/>
              </a:spcBef>
              <a:spcAft>
                <a:spcPts val="0"/>
              </a:spcAft>
              <a:buClr>
                <a:schemeClr val="dk1"/>
              </a:buClr>
              <a:buSzPts val="1620"/>
              <a:buNone/>
              <a:defRPr sz="1800">
                <a:solidFill>
                  <a:schemeClr val="dk1"/>
                </a:solidFill>
                <a:latin typeface="Consolas"/>
                <a:ea typeface="Consolas"/>
                <a:cs typeface="Consolas"/>
                <a:sym typeface="Consolas"/>
              </a:defRPr>
            </a:lvl4pPr>
            <a:lvl5pPr indent="-228600" lvl="4" marL="2286000" algn="l">
              <a:lnSpc>
                <a:spcPct val="100000"/>
              </a:lnSpc>
              <a:spcBef>
                <a:spcPts val="360"/>
              </a:spcBef>
              <a:spcAft>
                <a:spcPts val="0"/>
              </a:spcAft>
              <a:buClr>
                <a:schemeClr val="dk1"/>
              </a:buClr>
              <a:buSzPts val="1620"/>
              <a:buNone/>
              <a:defRPr sz="1800">
                <a:solidFill>
                  <a:schemeClr val="dk1"/>
                </a:solidFill>
                <a:latin typeface="Consolas"/>
                <a:ea typeface="Consolas"/>
                <a:cs typeface="Consolas"/>
                <a:sym typeface="Consolas"/>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logo slide_1">
  <p:cSld name="Closing logo slide_1">
    <p:bg>
      <p:bgPr>
        <a:solidFill>
          <a:srgbClr val="FFFFFF"/>
        </a:solidFill>
      </p:bgPr>
    </p:bg>
    <p:spTree>
      <p:nvGrpSpPr>
        <p:cNvPr id="49" name="Shape 49"/>
        <p:cNvGrpSpPr/>
        <p:nvPr/>
      </p:nvGrpSpPr>
      <p:grpSpPr>
        <a:xfrm>
          <a:off x="0" y="0"/>
          <a:ext cx="0" cy="0"/>
          <a:chOff x="0" y="0"/>
          <a:chExt cx="0" cy="0"/>
        </a:xfrm>
      </p:grpSpPr>
      <p:pic>
        <p:nvPicPr>
          <p:cNvPr descr="A picture containing meter&#10;&#10;Description automatically generated" id="50" name="Google Shape;50;p10"/>
          <p:cNvPicPr preferRelativeResize="0"/>
          <p:nvPr/>
        </p:nvPicPr>
        <p:blipFill rotWithShape="1">
          <a:blip r:embed="rId2">
            <a:alphaModFix/>
          </a:blip>
          <a:srcRect b="10239" l="25163" r="8596" t="-6474"/>
          <a:stretch/>
        </p:blipFill>
        <p:spPr>
          <a:xfrm>
            <a:off x="0" y="361014"/>
            <a:ext cx="12192000" cy="6496986"/>
          </a:xfrm>
          <a:prstGeom prst="rect">
            <a:avLst/>
          </a:prstGeom>
          <a:noFill/>
          <a:ln>
            <a:noFill/>
          </a:ln>
        </p:spPr>
      </p:pic>
      <p:sp>
        <p:nvSpPr>
          <p:cNvPr id="51" name="Google Shape;51;p10"/>
          <p:cNvSpPr txBox="1"/>
          <p:nvPr>
            <p:ph type="title"/>
          </p:nvPr>
        </p:nvSpPr>
        <p:spPr>
          <a:xfrm>
            <a:off x="585216" y="3035808"/>
            <a:ext cx="9144000" cy="498598"/>
          </a:xfrm>
          <a:prstGeom prst="rect">
            <a:avLst/>
          </a:prstGeom>
          <a:noFill/>
          <a:ln>
            <a:noFill/>
          </a:ln>
        </p:spPr>
        <p:txBody>
          <a:bodyPr anchorCtr="0" anchor="b" bIns="0" lIns="0" spcFirstLastPara="1" rIns="0" wrap="square" tIns="0">
            <a:spAutoFit/>
          </a:bodyPr>
          <a:lstStyle>
            <a:lvl1pPr lvl="0" algn="l">
              <a:lnSpc>
                <a:spcPct val="90000"/>
              </a:lnSpc>
              <a:spcBef>
                <a:spcPts val="0"/>
              </a:spcBef>
              <a:spcAft>
                <a:spcPts val="0"/>
              </a:spcAft>
              <a:buClr>
                <a:schemeClr val="dk1"/>
              </a:buClr>
              <a:buSzPts val="3600"/>
              <a:buFont typeface="Quattrocento Sans"/>
              <a:buNone/>
              <a:defRPr b="0" sz="3600" cap="none">
                <a:solidFill>
                  <a:schemeClr val="dk1"/>
                </a:solidFill>
                <a:latin typeface="Quattrocento Sans"/>
                <a:ea typeface="Quattrocento Sans"/>
                <a:cs typeface="Quattrocento Sans"/>
                <a:sym typeface="Quattrocento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alkin 1">
  <p:cSld name="Walkin 1">
    <p:spTree>
      <p:nvGrpSpPr>
        <p:cNvPr id="52" name="Shape 52"/>
        <p:cNvGrpSpPr/>
        <p:nvPr/>
      </p:nvGrpSpPr>
      <p:grpSpPr>
        <a:xfrm>
          <a:off x="0" y="0"/>
          <a:ext cx="0" cy="0"/>
          <a:chOff x="0" y="0"/>
          <a:chExt cx="0" cy="0"/>
        </a:xfrm>
      </p:grpSpPr>
      <p:pic>
        <p:nvPicPr>
          <p:cNvPr descr="A picture containing meter&#10;&#10;Description automatically generated" id="53" name="Google Shape;53;p11"/>
          <p:cNvPicPr preferRelativeResize="0"/>
          <p:nvPr/>
        </p:nvPicPr>
        <p:blipFill rotWithShape="1">
          <a:blip r:embed="rId2">
            <a:alphaModFix/>
          </a:blip>
          <a:srcRect b="7745" l="51535" r="1924" t="20885"/>
          <a:stretch/>
        </p:blipFill>
        <p:spPr>
          <a:xfrm>
            <a:off x="0" y="0"/>
            <a:ext cx="12192000" cy="6858000"/>
          </a:xfrm>
          <a:prstGeom prst="rect">
            <a:avLst/>
          </a:prstGeom>
          <a:noFill/>
          <a:ln>
            <a:noFill/>
          </a:ln>
        </p:spPr>
      </p:pic>
    </p:spTree>
  </p:cSld>
  <p:clrMapOvr>
    <a:masterClrMapping/>
  </p:clrMapOvr>
  <p:transition>
    <p:fade/>
  </p:transition>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22.xml"/><Relationship Id="rId22" Type="http://schemas.openxmlformats.org/officeDocument/2006/relationships/slideLayout" Target="../slideLayouts/slideLayout24.xml"/><Relationship Id="rId21" Type="http://schemas.openxmlformats.org/officeDocument/2006/relationships/slideLayout" Target="../slideLayouts/slideLayout23.xml"/><Relationship Id="rId24" Type="http://schemas.openxmlformats.org/officeDocument/2006/relationships/slideLayout" Target="../slideLayouts/slideLayout26.xml"/><Relationship Id="rId23" Type="http://schemas.openxmlformats.org/officeDocument/2006/relationships/slideLayout" Target="../slideLayouts/slideLayout25.xml"/><Relationship Id="rId1" Type="http://schemas.openxmlformats.org/officeDocument/2006/relationships/image" Target="../media/image5.png"/><Relationship Id="rId2" Type="http://schemas.openxmlformats.org/officeDocument/2006/relationships/slideLayout" Target="../slideLayouts/slideLayout4.xml"/><Relationship Id="rId3" Type="http://schemas.openxmlformats.org/officeDocument/2006/relationships/slideLayout" Target="../slideLayouts/slideLayout5.xml"/><Relationship Id="rId4" Type="http://schemas.openxmlformats.org/officeDocument/2006/relationships/slideLayout" Target="../slideLayouts/slideLayout6.xml"/><Relationship Id="rId9" Type="http://schemas.openxmlformats.org/officeDocument/2006/relationships/slideLayout" Target="../slideLayouts/slideLayout11.xml"/><Relationship Id="rId26" Type="http://schemas.openxmlformats.org/officeDocument/2006/relationships/slideLayout" Target="../slideLayouts/slideLayout28.xml"/><Relationship Id="rId25" Type="http://schemas.openxmlformats.org/officeDocument/2006/relationships/slideLayout" Target="../slideLayouts/slideLayout27.xml"/><Relationship Id="rId28" Type="http://schemas.openxmlformats.org/officeDocument/2006/relationships/slideLayout" Target="../slideLayouts/slideLayout30.xml"/><Relationship Id="rId27" Type="http://schemas.openxmlformats.org/officeDocument/2006/relationships/slideLayout" Target="../slideLayouts/slideLayout29.xml"/><Relationship Id="rId5" Type="http://schemas.openxmlformats.org/officeDocument/2006/relationships/slideLayout" Target="../slideLayouts/slideLayout7.xml"/><Relationship Id="rId6" Type="http://schemas.openxmlformats.org/officeDocument/2006/relationships/slideLayout" Target="../slideLayouts/slideLayout8.xml"/><Relationship Id="rId29" Type="http://schemas.openxmlformats.org/officeDocument/2006/relationships/slideLayout" Target="../slideLayouts/slideLayout31.xml"/><Relationship Id="rId7" Type="http://schemas.openxmlformats.org/officeDocument/2006/relationships/slideLayout" Target="../slideLayouts/slideLayout9.xml"/><Relationship Id="rId8" Type="http://schemas.openxmlformats.org/officeDocument/2006/relationships/slideLayout" Target="../slideLayouts/slideLayout10.xml"/><Relationship Id="rId31" Type="http://schemas.openxmlformats.org/officeDocument/2006/relationships/slideLayout" Target="../slideLayouts/slideLayout33.xml"/><Relationship Id="rId30" Type="http://schemas.openxmlformats.org/officeDocument/2006/relationships/slideLayout" Target="../slideLayouts/slideLayout32.xml"/><Relationship Id="rId11" Type="http://schemas.openxmlformats.org/officeDocument/2006/relationships/slideLayout" Target="../slideLayouts/slideLayout13.xml"/><Relationship Id="rId33" Type="http://schemas.openxmlformats.org/officeDocument/2006/relationships/slideLayout" Target="../slideLayouts/slideLayout35.xml"/><Relationship Id="rId10" Type="http://schemas.openxmlformats.org/officeDocument/2006/relationships/slideLayout" Target="../slideLayouts/slideLayout12.xml"/><Relationship Id="rId32" Type="http://schemas.openxmlformats.org/officeDocument/2006/relationships/slideLayout" Target="../slideLayouts/slideLayout34.xml"/><Relationship Id="rId13" Type="http://schemas.openxmlformats.org/officeDocument/2006/relationships/slideLayout" Target="../slideLayouts/slideLayout15.xml"/><Relationship Id="rId12" Type="http://schemas.openxmlformats.org/officeDocument/2006/relationships/slideLayout" Target="../slideLayouts/slideLayout14.xml"/><Relationship Id="rId34" Type="http://schemas.openxmlformats.org/officeDocument/2006/relationships/theme" Target="../theme/theme3.xml"/><Relationship Id="rId15" Type="http://schemas.openxmlformats.org/officeDocument/2006/relationships/slideLayout" Target="../slideLayouts/slideLayout17.xml"/><Relationship Id="rId14" Type="http://schemas.openxmlformats.org/officeDocument/2006/relationships/slideLayout" Target="../slideLayouts/slideLayout16.xml"/><Relationship Id="rId17" Type="http://schemas.openxmlformats.org/officeDocument/2006/relationships/slideLayout" Target="../slideLayouts/slideLayout19.xml"/><Relationship Id="rId16" Type="http://schemas.openxmlformats.org/officeDocument/2006/relationships/slideLayout" Target="../slideLayouts/slideLayout18.xml"/><Relationship Id="rId19" Type="http://schemas.openxmlformats.org/officeDocument/2006/relationships/slideLayout" Target="../slideLayouts/slideLayout21.xml"/><Relationship Id="rId18"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588263" y="457200"/>
            <a:ext cx="11018520" cy="553998"/>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chemeClr val="lt1"/>
              </a:buClr>
              <a:buSzPts val="3600"/>
              <a:buFont typeface="Quattrocento Sans"/>
              <a:buNone/>
              <a:defRPr b="0" i="0" sz="3600" u="none" cap="none" strike="noStrike">
                <a:solidFill>
                  <a:schemeClr val="lt1"/>
                </a:solidFill>
                <a:latin typeface="Quattrocento Sans"/>
                <a:ea typeface="Quattrocento Sans"/>
                <a:cs typeface="Quattrocento Sans"/>
                <a:sym typeface="Quattrocento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
          <p:cNvSpPr txBox="1"/>
          <p:nvPr>
            <p:ph idx="1" type="body"/>
          </p:nvPr>
        </p:nvSpPr>
        <p:spPr>
          <a:xfrm>
            <a:off x="584200" y="1435503"/>
            <a:ext cx="11018520" cy="1612749"/>
          </a:xfrm>
          <a:prstGeom prst="rect">
            <a:avLst/>
          </a:prstGeom>
          <a:noFill/>
          <a:ln>
            <a:noFill/>
          </a:ln>
        </p:spPr>
        <p:txBody>
          <a:bodyPr anchorCtr="0" anchor="t" bIns="0" lIns="0" spcFirstLastPara="1" rIns="0" wrap="square" tIns="0">
            <a:spAutoFit/>
          </a:bodyPr>
          <a:lstStyle>
            <a:lvl1pPr indent="-388620" lvl="0" marL="457200" marR="0" rtl="0" algn="l">
              <a:lnSpc>
                <a:spcPct val="100000"/>
              </a:lnSpc>
              <a:spcBef>
                <a:spcPts val="560"/>
              </a:spcBef>
              <a:spcAft>
                <a:spcPts val="0"/>
              </a:spcAft>
              <a:buClr>
                <a:schemeClr val="lt1"/>
              </a:buClr>
              <a:buSzPts val="2520"/>
              <a:buFont typeface="Noto Sans Symbols"/>
              <a:buChar char="·"/>
              <a:defRPr b="0" i="0" sz="2800" u="none" cap="none" strike="noStrike">
                <a:solidFill>
                  <a:schemeClr val="lt1"/>
                </a:solidFill>
                <a:latin typeface="Quattrocento Sans"/>
                <a:ea typeface="Quattrocento Sans"/>
                <a:cs typeface="Quattrocento Sans"/>
                <a:sym typeface="Quattrocento Sans"/>
              </a:defRPr>
            </a:lvl1pPr>
            <a:lvl2pPr indent="-342900" lvl="1" marL="914400" marR="0" rtl="0" algn="l">
              <a:lnSpc>
                <a:spcPct val="100000"/>
              </a:lnSpc>
              <a:spcBef>
                <a:spcPts val="400"/>
              </a:spcBef>
              <a:spcAft>
                <a:spcPts val="0"/>
              </a:spcAft>
              <a:buClr>
                <a:schemeClr val="lt1"/>
              </a:buClr>
              <a:buSzPts val="1800"/>
              <a:buFont typeface="Noto Sans Symbols"/>
              <a:buChar char="·"/>
              <a:defRPr b="0" i="0" sz="2000" u="none" cap="none" strike="noStrike">
                <a:solidFill>
                  <a:schemeClr val="lt1"/>
                </a:solidFill>
                <a:latin typeface="Quattrocento Sans"/>
                <a:ea typeface="Quattrocento Sans"/>
                <a:cs typeface="Quattrocento Sans"/>
                <a:sym typeface="Quattrocento Sans"/>
              </a:defRPr>
            </a:lvl2pPr>
            <a:lvl3pPr indent="-320039" lvl="2" marL="1371600" marR="0" rtl="0" algn="l">
              <a:lnSpc>
                <a:spcPct val="100000"/>
              </a:lnSpc>
              <a:spcBef>
                <a:spcPts val="320"/>
              </a:spcBef>
              <a:spcAft>
                <a:spcPts val="0"/>
              </a:spcAft>
              <a:buClr>
                <a:schemeClr val="lt1"/>
              </a:buClr>
              <a:buSzPts val="1440"/>
              <a:buFont typeface="Noto Sans Symbols"/>
              <a:buChar char="·"/>
              <a:defRPr b="0" i="0" sz="1600" u="none" cap="none" strike="noStrike">
                <a:solidFill>
                  <a:schemeClr val="lt1"/>
                </a:solidFill>
                <a:latin typeface="Quattrocento Sans"/>
                <a:ea typeface="Quattrocento Sans"/>
                <a:cs typeface="Quattrocento Sans"/>
                <a:sym typeface="Quattrocento Sans"/>
              </a:defRPr>
            </a:lvl3pPr>
            <a:lvl4pPr indent="-308610" lvl="3" marL="1828800" marR="0" rtl="0" algn="l">
              <a:lnSpc>
                <a:spcPct val="100000"/>
              </a:lnSpc>
              <a:spcBef>
                <a:spcPts val="280"/>
              </a:spcBef>
              <a:spcAft>
                <a:spcPts val="0"/>
              </a:spcAft>
              <a:buClr>
                <a:schemeClr val="lt1"/>
              </a:buClr>
              <a:buSzPts val="1260"/>
              <a:buFont typeface="Noto Sans Symbols"/>
              <a:buChar char="·"/>
              <a:defRPr b="0" i="0" sz="1400" u="none" cap="none" strike="noStrike">
                <a:solidFill>
                  <a:schemeClr val="lt1"/>
                </a:solidFill>
                <a:latin typeface="Quattrocento Sans"/>
                <a:ea typeface="Quattrocento Sans"/>
                <a:cs typeface="Quattrocento Sans"/>
                <a:sym typeface="Quattrocento Sans"/>
              </a:defRPr>
            </a:lvl4pPr>
            <a:lvl5pPr indent="-308610" lvl="4" marL="2286000" marR="0" rtl="0" algn="l">
              <a:lnSpc>
                <a:spcPct val="100000"/>
              </a:lnSpc>
              <a:spcBef>
                <a:spcPts val="280"/>
              </a:spcBef>
              <a:spcAft>
                <a:spcPts val="0"/>
              </a:spcAft>
              <a:buClr>
                <a:schemeClr val="lt1"/>
              </a:buClr>
              <a:buSzPts val="1260"/>
              <a:buFont typeface="Noto Sans Symbols"/>
              <a:buChar char="·"/>
              <a:defRPr b="0" i="0" sz="1400" u="none" cap="none" strike="noStrike">
                <a:solidFill>
                  <a:schemeClr val="lt1"/>
                </a:solidFill>
                <a:latin typeface="Quattrocento Sans"/>
                <a:ea typeface="Quattrocento Sans"/>
                <a:cs typeface="Quattrocento Sans"/>
                <a:sym typeface="Quattrocento Sans"/>
              </a:defRPr>
            </a:lvl5pPr>
            <a:lvl6pPr indent="-355600" lvl="5" marL="2743200" marR="0" rtl="0" algn="l">
              <a:spcBef>
                <a:spcPts val="400"/>
              </a:spcBef>
              <a:spcAft>
                <a:spcPts val="0"/>
              </a:spcAft>
              <a:buClr>
                <a:schemeClr val="lt1"/>
              </a:buClr>
              <a:buSzPts val="2000"/>
              <a:buFont typeface="Arial"/>
              <a:buChar char="•"/>
              <a:defRPr b="0" i="0" sz="2000" u="none" cap="none" strike="noStrike">
                <a:solidFill>
                  <a:schemeClr val="lt1"/>
                </a:solidFill>
                <a:latin typeface="Quattrocento Sans"/>
                <a:ea typeface="Quattrocento Sans"/>
                <a:cs typeface="Quattrocento Sans"/>
                <a:sym typeface="Quattrocento Sans"/>
              </a:defRPr>
            </a:lvl6pPr>
            <a:lvl7pPr indent="-355600" lvl="6" marL="3200400" marR="0" rtl="0" algn="l">
              <a:spcBef>
                <a:spcPts val="400"/>
              </a:spcBef>
              <a:spcAft>
                <a:spcPts val="0"/>
              </a:spcAft>
              <a:buClr>
                <a:schemeClr val="lt1"/>
              </a:buClr>
              <a:buSzPts val="2000"/>
              <a:buFont typeface="Arial"/>
              <a:buChar char="•"/>
              <a:defRPr b="0" i="0" sz="2000" u="none" cap="none" strike="noStrike">
                <a:solidFill>
                  <a:schemeClr val="lt1"/>
                </a:solidFill>
                <a:latin typeface="Quattrocento Sans"/>
                <a:ea typeface="Quattrocento Sans"/>
                <a:cs typeface="Quattrocento Sans"/>
                <a:sym typeface="Quattrocento Sans"/>
              </a:defRPr>
            </a:lvl7pPr>
            <a:lvl8pPr indent="-355600" lvl="7" marL="3657600" marR="0" rtl="0" algn="l">
              <a:spcBef>
                <a:spcPts val="400"/>
              </a:spcBef>
              <a:spcAft>
                <a:spcPts val="0"/>
              </a:spcAft>
              <a:buClr>
                <a:schemeClr val="lt1"/>
              </a:buClr>
              <a:buSzPts val="2000"/>
              <a:buFont typeface="Arial"/>
              <a:buChar char="•"/>
              <a:defRPr b="0" i="0" sz="2000" u="none" cap="none" strike="noStrike">
                <a:solidFill>
                  <a:schemeClr val="lt1"/>
                </a:solidFill>
                <a:latin typeface="Quattrocento Sans"/>
                <a:ea typeface="Quattrocento Sans"/>
                <a:cs typeface="Quattrocento Sans"/>
                <a:sym typeface="Quattrocento Sans"/>
              </a:defRPr>
            </a:lvl8pPr>
            <a:lvl9pPr indent="-355600" lvl="8" marL="4114800" marR="0" rtl="0" algn="l">
              <a:spcBef>
                <a:spcPts val="400"/>
              </a:spcBef>
              <a:spcAft>
                <a:spcPts val="0"/>
              </a:spcAft>
              <a:buClr>
                <a:schemeClr val="lt1"/>
              </a:buClr>
              <a:buSzPts val="2000"/>
              <a:buFont typeface="Arial"/>
              <a:buChar char="•"/>
              <a:defRPr b="0" i="0" sz="2000" u="none" cap="none" strike="noStrike">
                <a:solidFill>
                  <a:schemeClr val="lt1"/>
                </a:solidFill>
                <a:latin typeface="Quattrocento Sans"/>
                <a:ea typeface="Quattrocento Sans"/>
                <a:cs typeface="Quattrocento Sans"/>
                <a:sym typeface="Quattrocento Sans"/>
              </a:defRPr>
            </a:lvl9pPr>
          </a:lstStyle>
          <a:p/>
        </p:txBody>
      </p:sp>
      <p:pic>
        <p:nvPicPr>
          <p:cNvPr descr="These are Microsoft Brand colors. The color bar is placed to the side of the Theme master so that it will be visible on all slides. Users can use the 'eye dropper' color tools under Color Fill Shape, Color Fill line etc. to easily select Brand colors. " id="12" name="Google Shape;12;p1"/>
          <p:cNvPicPr preferRelativeResize="0"/>
          <p:nvPr/>
        </p:nvPicPr>
        <p:blipFill rotWithShape="1">
          <a:blip r:embed="rId1">
            <a:alphaModFix/>
          </a:blip>
          <a:srcRect b="0" l="761" r="0" t="0"/>
          <a:stretch/>
        </p:blipFill>
        <p:spPr>
          <a:xfrm rot="5400000">
            <a:off x="9455831" y="2843773"/>
            <a:ext cx="6858000" cy="117045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Lst>
  <p:transition>
    <p:fade/>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 name="Shape 28"/>
        <p:cNvGrpSpPr/>
        <p:nvPr/>
      </p:nvGrpSpPr>
      <p:grpSpPr>
        <a:xfrm>
          <a:off x="0" y="0"/>
          <a:ext cx="0" cy="0"/>
          <a:chOff x="0" y="0"/>
          <a:chExt cx="0" cy="0"/>
        </a:xfrm>
      </p:grpSpPr>
      <p:sp>
        <p:nvSpPr>
          <p:cNvPr id="29" name="Google Shape;29;p5"/>
          <p:cNvSpPr txBox="1"/>
          <p:nvPr>
            <p:ph type="title"/>
          </p:nvPr>
        </p:nvSpPr>
        <p:spPr>
          <a:xfrm>
            <a:off x="588263" y="457200"/>
            <a:ext cx="11018520" cy="553998"/>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chemeClr val="dk1"/>
              </a:buClr>
              <a:buSzPts val="3600"/>
              <a:buFont typeface="Quattrocento Sans"/>
              <a:buNone/>
              <a:defRPr b="0" i="0" sz="3600" u="none" cap="none" strike="noStrike">
                <a:solidFill>
                  <a:schemeClr val="dk1"/>
                </a:solidFill>
                <a:latin typeface="Quattrocento Sans"/>
                <a:ea typeface="Quattrocento Sans"/>
                <a:cs typeface="Quattrocento Sans"/>
                <a:sym typeface="Quattrocento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30" name="Google Shape;30;p5"/>
          <p:cNvSpPr txBox="1"/>
          <p:nvPr>
            <p:ph idx="1" type="body"/>
          </p:nvPr>
        </p:nvSpPr>
        <p:spPr>
          <a:xfrm>
            <a:off x="584200" y="1435503"/>
            <a:ext cx="11018520" cy="1612749"/>
          </a:xfrm>
          <a:prstGeom prst="rect">
            <a:avLst/>
          </a:prstGeom>
          <a:noFill/>
          <a:ln>
            <a:noFill/>
          </a:ln>
        </p:spPr>
        <p:txBody>
          <a:bodyPr anchorCtr="0" anchor="t" bIns="0" lIns="0" spcFirstLastPara="1" rIns="0" wrap="square" tIns="0">
            <a:spAutoFit/>
          </a:bodyPr>
          <a:lstStyle>
            <a:lvl1pPr indent="-388620" lvl="0" marL="457200" marR="0" rtl="0" algn="l">
              <a:lnSpc>
                <a:spcPct val="100000"/>
              </a:lnSpc>
              <a:spcBef>
                <a:spcPts val="560"/>
              </a:spcBef>
              <a:spcAft>
                <a:spcPts val="0"/>
              </a:spcAft>
              <a:buClr>
                <a:schemeClr val="dk1"/>
              </a:buClr>
              <a:buSzPts val="2520"/>
              <a:buFont typeface="Noto Sans Symbols"/>
              <a:buChar char="·"/>
              <a:defRPr sz="2800">
                <a:solidFill>
                  <a:schemeClr val="dk1"/>
                </a:solidFill>
                <a:latin typeface="Quattrocento Sans"/>
                <a:ea typeface="Quattrocento Sans"/>
                <a:cs typeface="Quattrocento Sans"/>
                <a:sym typeface="Quattrocento Sans"/>
              </a:defRPr>
            </a:lvl1pPr>
            <a:lvl2pPr indent="-342900" lvl="1" marL="914400" marR="0" rtl="0" algn="l">
              <a:lnSpc>
                <a:spcPct val="100000"/>
              </a:lnSpc>
              <a:spcBef>
                <a:spcPts val="400"/>
              </a:spcBef>
              <a:spcAft>
                <a:spcPts val="0"/>
              </a:spcAft>
              <a:buClr>
                <a:schemeClr val="dk1"/>
              </a:buClr>
              <a:buSzPts val="1800"/>
              <a:buFont typeface="Noto Sans Symbols"/>
              <a:buChar char="·"/>
              <a:defRPr b="0" i="0" sz="2000" u="none" cap="none" strike="noStrike">
                <a:solidFill>
                  <a:schemeClr val="dk1"/>
                </a:solidFill>
                <a:latin typeface="Quattrocento Sans"/>
                <a:ea typeface="Quattrocento Sans"/>
                <a:cs typeface="Quattrocento Sans"/>
                <a:sym typeface="Quattrocento Sans"/>
              </a:defRPr>
            </a:lvl2pPr>
            <a:lvl3pPr indent="-320039" lvl="2" marL="1371600" marR="0" rtl="0" algn="l">
              <a:lnSpc>
                <a:spcPct val="100000"/>
              </a:lnSpc>
              <a:spcBef>
                <a:spcPts val="320"/>
              </a:spcBef>
              <a:spcAft>
                <a:spcPts val="0"/>
              </a:spcAft>
              <a:buClr>
                <a:schemeClr val="dk1"/>
              </a:buClr>
              <a:buSzPts val="1440"/>
              <a:buFont typeface="Noto Sans Symbols"/>
              <a:buChar char="·"/>
              <a:defRPr b="0" i="0" sz="1600" u="none" cap="none" strike="noStrike">
                <a:solidFill>
                  <a:schemeClr val="dk1"/>
                </a:solidFill>
                <a:latin typeface="Quattrocento Sans"/>
                <a:ea typeface="Quattrocento Sans"/>
                <a:cs typeface="Quattrocento Sans"/>
                <a:sym typeface="Quattrocento Sans"/>
              </a:defRPr>
            </a:lvl3pPr>
            <a:lvl4pPr indent="-308610" lvl="3" marL="1828800" marR="0" rtl="0" algn="l">
              <a:lnSpc>
                <a:spcPct val="100000"/>
              </a:lnSpc>
              <a:spcBef>
                <a:spcPts val="280"/>
              </a:spcBef>
              <a:spcAft>
                <a:spcPts val="0"/>
              </a:spcAft>
              <a:buClr>
                <a:schemeClr val="dk1"/>
              </a:buClr>
              <a:buSzPts val="1260"/>
              <a:buFont typeface="Noto Sans Symbols"/>
              <a:buChar char="·"/>
              <a:defRPr b="0" i="0" sz="1400" u="none" cap="none" strike="noStrike">
                <a:solidFill>
                  <a:schemeClr val="dk1"/>
                </a:solidFill>
                <a:latin typeface="Quattrocento Sans"/>
                <a:ea typeface="Quattrocento Sans"/>
                <a:cs typeface="Quattrocento Sans"/>
                <a:sym typeface="Quattrocento Sans"/>
              </a:defRPr>
            </a:lvl4pPr>
            <a:lvl5pPr indent="-308610" lvl="4" marL="2286000" marR="0" rtl="0" algn="l">
              <a:lnSpc>
                <a:spcPct val="100000"/>
              </a:lnSpc>
              <a:spcBef>
                <a:spcPts val="280"/>
              </a:spcBef>
              <a:spcAft>
                <a:spcPts val="0"/>
              </a:spcAft>
              <a:buClr>
                <a:schemeClr val="dk1"/>
              </a:buClr>
              <a:buSzPts val="1260"/>
              <a:buFont typeface="Noto Sans Symbols"/>
              <a:buChar char="·"/>
              <a:defRPr b="0" i="0" sz="1400" u="none" cap="none" strike="noStrike">
                <a:solidFill>
                  <a:schemeClr val="dk1"/>
                </a:solidFill>
                <a:latin typeface="Quattrocento Sans"/>
                <a:ea typeface="Quattrocento Sans"/>
                <a:cs typeface="Quattrocento Sans"/>
                <a:sym typeface="Quattrocento Sans"/>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Quattrocento Sans"/>
                <a:ea typeface="Quattrocento Sans"/>
                <a:cs typeface="Quattrocento Sans"/>
                <a:sym typeface="Quattrocento Sans"/>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Quattrocento Sans"/>
                <a:ea typeface="Quattrocento Sans"/>
                <a:cs typeface="Quattrocento Sans"/>
                <a:sym typeface="Quattrocento Sans"/>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Quattrocento Sans"/>
                <a:ea typeface="Quattrocento Sans"/>
                <a:cs typeface="Quattrocento Sans"/>
                <a:sym typeface="Quattrocento Sans"/>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Quattrocento Sans"/>
                <a:ea typeface="Quattrocento Sans"/>
                <a:cs typeface="Quattrocento Sans"/>
                <a:sym typeface="Quattrocento Sans"/>
              </a:defRPr>
            </a:lvl9pPr>
          </a:lstStyle>
          <a:p/>
        </p:txBody>
      </p:sp>
      <p:pic>
        <p:nvPicPr>
          <p:cNvPr descr="These are Microsoft Brand colors. The color bar is placed to the side of the Theme master so that it will be visible on all slides. Users can use the 'eye dropper' color tools under Color Fill Shape, Color Fill line etc. to easily select Brand colors. " id="31" name="Google Shape;31;p5"/>
          <p:cNvPicPr preferRelativeResize="0"/>
          <p:nvPr/>
        </p:nvPicPr>
        <p:blipFill rotWithShape="1">
          <a:blip r:embed="rId1">
            <a:alphaModFix/>
          </a:blip>
          <a:srcRect b="0" l="761" r="0" t="0"/>
          <a:stretch/>
        </p:blipFill>
        <p:spPr>
          <a:xfrm rot="5400000">
            <a:off x="9455831" y="2843773"/>
            <a:ext cx="6858000" cy="117045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 id="2147483664" r:id="rId15"/>
    <p:sldLayoutId id="2147483665" r:id="rId16"/>
    <p:sldLayoutId id="2147483666" r:id="rId17"/>
    <p:sldLayoutId id="2147483667" r:id="rId18"/>
    <p:sldLayoutId id="2147483668" r:id="rId19"/>
    <p:sldLayoutId id="2147483669" r:id="rId20"/>
    <p:sldLayoutId id="2147483670" r:id="rId21"/>
    <p:sldLayoutId id="2147483671" r:id="rId22"/>
    <p:sldLayoutId id="2147483672" r:id="rId23"/>
    <p:sldLayoutId id="2147483673" r:id="rId24"/>
    <p:sldLayoutId id="2147483674" r:id="rId25"/>
    <p:sldLayoutId id="2147483675" r:id="rId26"/>
    <p:sldLayoutId id="2147483676" r:id="rId27"/>
    <p:sldLayoutId id="2147483677" r:id="rId28"/>
    <p:sldLayoutId id="2147483678" r:id="rId29"/>
    <p:sldLayoutId id="2147483679" r:id="rId30"/>
    <p:sldLayoutId id="2147483680" r:id="rId31"/>
    <p:sldLayoutId id="2147483681" r:id="rId32"/>
    <p:sldLayoutId id="2147483682" r:id="rId33"/>
  </p:sldLayoutIdLst>
  <p:transition>
    <p:fade/>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27.png"/><Relationship Id="rId4" Type="http://schemas.openxmlformats.org/officeDocument/2006/relationships/image" Target="../media/image3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27.png"/><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27.png"/><Relationship Id="rId4" Type="http://schemas.openxmlformats.org/officeDocument/2006/relationships/image" Target="../media/image2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38.png"/><Relationship Id="rId4" Type="http://schemas.openxmlformats.org/officeDocument/2006/relationships/image" Target="../media/image4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87.png"/><Relationship Id="rId4" Type="http://schemas.openxmlformats.org/officeDocument/2006/relationships/image" Target="../media/image37.png"/><Relationship Id="rId5" Type="http://schemas.openxmlformats.org/officeDocument/2006/relationships/image" Target="../media/image3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38.png"/><Relationship Id="rId4" Type="http://schemas.openxmlformats.org/officeDocument/2006/relationships/image" Target="../media/image4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4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4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4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4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4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image" Target="../media/image4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 Id="rId3" Type="http://schemas.openxmlformats.org/officeDocument/2006/relationships/image" Target="../media/image48.jpg"/><Relationship Id="rId4" Type="http://schemas.openxmlformats.org/officeDocument/2006/relationships/image" Target="../media/image4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 Id="rId3" Type="http://schemas.openxmlformats.org/officeDocument/2006/relationships/image" Target="../media/image48.jpg"/><Relationship Id="rId4" Type="http://schemas.openxmlformats.org/officeDocument/2006/relationships/image" Target="../media/image19.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 Id="rId3" Type="http://schemas.openxmlformats.org/officeDocument/2006/relationships/image" Target="../media/image48.jpg"/><Relationship Id="rId4" Type="http://schemas.openxmlformats.org/officeDocument/2006/relationships/image" Target="../media/image61.png"/><Relationship Id="rId5" Type="http://schemas.openxmlformats.org/officeDocument/2006/relationships/image" Target="../media/image5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 Id="rId3" Type="http://schemas.openxmlformats.org/officeDocument/2006/relationships/image" Target="../media/image53.png"/><Relationship Id="rId4" Type="http://schemas.openxmlformats.org/officeDocument/2006/relationships/image" Target="../media/image58.png"/><Relationship Id="rId9" Type="http://schemas.openxmlformats.org/officeDocument/2006/relationships/image" Target="../media/image51.png"/><Relationship Id="rId5" Type="http://schemas.openxmlformats.org/officeDocument/2006/relationships/image" Target="../media/image59.png"/><Relationship Id="rId6" Type="http://schemas.openxmlformats.org/officeDocument/2006/relationships/image" Target="../media/image50.png"/><Relationship Id="rId7" Type="http://schemas.openxmlformats.org/officeDocument/2006/relationships/image" Target="../media/image55.png"/><Relationship Id="rId8" Type="http://schemas.openxmlformats.org/officeDocument/2006/relationships/image" Target="../media/image56.png"/><Relationship Id="rId11" Type="http://schemas.openxmlformats.org/officeDocument/2006/relationships/image" Target="../media/image65.png"/><Relationship Id="rId10" Type="http://schemas.openxmlformats.org/officeDocument/2006/relationships/image" Target="../media/image6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 Id="rId3" Type="http://schemas.openxmlformats.org/officeDocument/2006/relationships/image" Target="../media/image48.jpg"/><Relationship Id="rId4" Type="http://schemas.openxmlformats.org/officeDocument/2006/relationships/image" Target="../media/image5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 Id="rId3" Type="http://schemas.openxmlformats.org/officeDocument/2006/relationships/image" Target="../media/image48.jpg"/><Relationship Id="rId4" Type="http://schemas.openxmlformats.org/officeDocument/2006/relationships/image" Target="../media/image5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 Id="rId3" Type="http://schemas.openxmlformats.org/officeDocument/2006/relationships/image" Target="../media/image48.jpg"/><Relationship Id="rId4" Type="http://schemas.openxmlformats.org/officeDocument/2006/relationships/image" Target="../media/image5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 Id="rId3" Type="http://schemas.openxmlformats.org/officeDocument/2006/relationships/image" Target="../media/image64.png"/><Relationship Id="rId4" Type="http://schemas.openxmlformats.org/officeDocument/2006/relationships/image" Target="../media/image62.png"/><Relationship Id="rId5" Type="http://schemas.openxmlformats.org/officeDocument/2006/relationships/image" Target="../media/image6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10.gif"/><Relationship Id="rId4" Type="http://schemas.openxmlformats.org/officeDocument/2006/relationships/image" Target="../media/image15.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 Id="rId3" Type="http://schemas.openxmlformats.org/officeDocument/2006/relationships/image" Target="../media/image48.jpg"/><Relationship Id="rId4" Type="http://schemas.openxmlformats.org/officeDocument/2006/relationships/image" Target="../media/image7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xml"/><Relationship Id="rId3" Type="http://schemas.openxmlformats.org/officeDocument/2006/relationships/image" Target="../media/image48.jpg"/><Relationship Id="rId4" Type="http://schemas.openxmlformats.org/officeDocument/2006/relationships/image" Target="../media/image6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2.xml"/><Relationship Id="rId3" Type="http://schemas.openxmlformats.org/officeDocument/2006/relationships/image" Target="../media/image7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3.xml"/><Relationship Id="rId3" Type="http://schemas.openxmlformats.org/officeDocument/2006/relationships/image" Target="../media/image5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4.xml"/><Relationship Id="rId3" Type="http://schemas.openxmlformats.org/officeDocument/2006/relationships/image" Target="../media/image6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5.xml"/><Relationship Id="rId3" Type="http://schemas.openxmlformats.org/officeDocument/2006/relationships/image" Target="../media/image53.png"/><Relationship Id="rId4" Type="http://schemas.openxmlformats.org/officeDocument/2006/relationships/image" Target="../media/image59.png"/><Relationship Id="rId5" Type="http://schemas.openxmlformats.org/officeDocument/2006/relationships/image" Target="../media/image7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6.xml"/><Relationship Id="rId3" Type="http://schemas.openxmlformats.org/officeDocument/2006/relationships/image" Target="../media/image73.png"/><Relationship Id="rId4" Type="http://schemas.openxmlformats.org/officeDocument/2006/relationships/image" Target="../media/image76.png"/><Relationship Id="rId5" Type="http://schemas.openxmlformats.org/officeDocument/2006/relationships/image" Target="../media/image71.png"/><Relationship Id="rId6" Type="http://schemas.openxmlformats.org/officeDocument/2006/relationships/image" Target="../media/image7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8.xml"/><Relationship Id="rId3" Type="http://schemas.openxmlformats.org/officeDocument/2006/relationships/image" Target="../media/image6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9.xml"/><Relationship Id="rId3" Type="http://schemas.openxmlformats.org/officeDocument/2006/relationships/image" Target="../media/image6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image" Target="../media/image13.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0.xml"/><Relationship Id="rId3" Type="http://schemas.openxmlformats.org/officeDocument/2006/relationships/image" Target="../media/image79.png"/><Relationship Id="rId4" Type="http://schemas.openxmlformats.org/officeDocument/2006/relationships/image" Target="../media/image7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1.xml"/><Relationship Id="rId3" Type="http://schemas.openxmlformats.org/officeDocument/2006/relationships/image" Target="../media/image75.png"/><Relationship Id="rId4" Type="http://schemas.openxmlformats.org/officeDocument/2006/relationships/image" Target="../media/image80.png"/><Relationship Id="rId5" Type="http://schemas.openxmlformats.org/officeDocument/2006/relationships/image" Target="../media/image8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2.xml"/><Relationship Id="rId3" Type="http://schemas.openxmlformats.org/officeDocument/2006/relationships/image" Target="../media/image86.png"/><Relationship Id="rId4" Type="http://schemas.openxmlformats.org/officeDocument/2006/relationships/image" Target="../media/image8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3.xml"/><Relationship Id="rId3" Type="http://schemas.openxmlformats.org/officeDocument/2006/relationships/hyperlink" Target="https://vscode.dev/" TargetMode="External"/><Relationship Id="rId4" Type="http://schemas.openxmlformats.org/officeDocument/2006/relationships/image" Target="../media/image85.png"/><Relationship Id="rId5" Type="http://schemas.openxmlformats.org/officeDocument/2006/relationships/image" Target="../media/image8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4.xml"/><Relationship Id="rId3" Type="http://schemas.openxmlformats.org/officeDocument/2006/relationships/image" Target="../media/image83.png"/><Relationship Id="rId4" Type="http://schemas.openxmlformats.org/officeDocument/2006/relationships/image" Target="../media/image7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8.xml"/><Relationship Id="rId3" Type="http://schemas.openxmlformats.org/officeDocument/2006/relationships/hyperlink" Target="https://blog.bitsrc.io/whats-wrong-with-web-assembly-3b9abb671ec2"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12.png"/><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17.jpg"/><Relationship Id="rId4" Type="http://schemas.openxmlformats.org/officeDocument/2006/relationships/image" Target="../media/image19.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27.png"/><Relationship Id="rId4" Type="http://schemas.openxmlformats.org/officeDocument/2006/relationships/image" Target="../media/image18.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27.png"/><Relationship Id="rId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38"/>
          <p:cNvSpPr txBox="1"/>
          <p:nvPr>
            <p:ph type="title"/>
          </p:nvPr>
        </p:nvSpPr>
        <p:spPr>
          <a:xfrm>
            <a:off x="584200" y="1770100"/>
            <a:ext cx="10995600" cy="615600"/>
          </a:xfrm>
          <a:prstGeom prst="rect">
            <a:avLst/>
          </a:prstGeom>
          <a:noFill/>
          <a:ln>
            <a:noFill/>
          </a:ln>
        </p:spPr>
        <p:txBody>
          <a:bodyPr anchorCtr="0" anchor="b" bIns="0" lIns="0" spcFirstLastPara="1" rIns="0" wrap="square" tIns="0">
            <a:spAutoFit/>
          </a:bodyPr>
          <a:lstStyle/>
          <a:p>
            <a:pPr indent="0" lvl="0" marL="0" rtl="0" algn="l">
              <a:lnSpc>
                <a:spcPct val="100000"/>
              </a:lnSpc>
              <a:spcBef>
                <a:spcPts val="0"/>
              </a:spcBef>
              <a:spcAft>
                <a:spcPts val="0"/>
              </a:spcAft>
              <a:buClr>
                <a:srgbClr val="1A1A1A"/>
              </a:buClr>
              <a:buSzPts val="4000"/>
              <a:buFont typeface="Quattrocento Sans"/>
              <a:buNone/>
            </a:pPr>
            <a:r>
              <a:rPr lang="en-US" sz="4000">
                <a:latin typeface="Arial"/>
                <a:ea typeface="Arial"/>
                <a:cs typeface="Arial"/>
                <a:sym typeface="Arial"/>
              </a:rPr>
              <a:t>Intro to Web Assembly</a:t>
            </a:r>
            <a:endParaRPr sz="4000">
              <a:latin typeface="Arial"/>
              <a:ea typeface="Arial"/>
              <a:cs typeface="Arial"/>
              <a:sym typeface="Arial"/>
            </a:endParaRPr>
          </a:p>
        </p:txBody>
      </p:sp>
      <p:sp>
        <p:nvSpPr>
          <p:cNvPr id="150" name="Google Shape;150;p38"/>
          <p:cNvSpPr txBox="1"/>
          <p:nvPr>
            <p:ph idx="4294967295" type="body"/>
          </p:nvPr>
        </p:nvSpPr>
        <p:spPr>
          <a:xfrm>
            <a:off x="584200" y="3654623"/>
            <a:ext cx="11025300" cy="431100"/>
          </a:xfrm>
          <a:prstGeom prst="rect">
            <a:avLst/>
          </a:prstGeom>
          <a:noFill/>
          <a:ln>
            <a:noFill/>
          </a:ln>
        </p:spPr>
        <p:txBody>
          <a:bodyPr anchorCtr="0" anchor="t" bIns="0" lIns="0" spcFirstLastPara="1" rIns="0" wrap="square" tIns="0">
            <a:spAutoFit/>
          </a:bodyPr>
          <a:lstStyle/>
          <a:p>
            <a:pPr indent="-228600" lvl="0" marL="228600" rtl="0" algn="l">
              <a:lnSpc>
                <a:spcPct val="100000"/>
              </a:lnSpc>
              <a:spcBef>
                <a:spcPts val="0"/>
              </a:spcBef>
              <a:spcAft>
                <a:spcPts val="0"/>
              </a:spcAft>
              <a:buClr>
                <a:schemeClr val="lt1"/>
              </a:buClr>
              <a:buSzPts val="2520"/>
              <a:buFont typeface="Arial"/>
              <a:buChar char="·"/>
            </a:pPr>
            <a:r>
              <a:rPr lang="en-US">
                <a:latin typeface="Arial"/>
                <a:ea typeface="Arial"/>
                <a:cs typeface="Arial"/>
                <a:sym typeface="Arial"/>
              </a:rPr>
              <a:t>Subtitle or speaker name</a:t>
            </a:r>
            <a:endParaRPr>
              <a:latin typeface="Arial"/>
              <a:ea typeface="Arial"/>
              <a:cs typeface="Arial"/>
              <a:sym typeface="Arial"/>
            </a:endParaRPr>
          </a:p>
        </p:txBody>
      </p:sp>
      <p:sp>
        <p:nvSpPr>
          <p:cNvPr id="151" name="Google Shape;151;p38"/>
          <p:cNvSpPr/>
          <p:nvPr/>
        </p:nvSpPr>
        <p:spPr>
          <a:xfrm>
            <a:off x="584200" y="4670268"/>
            <a:ext cx="6655646" cy="30734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1A1A1A"/>
              </a:buClr>
              <a:buSzPts val="1800"/>
              <a:buFont typeface="Noto Sans Symbols"/>
              <a:buNone/>
            </a:pPr>
            <a:r>
              <a:rPr i="0" lang="en-US" sz="2000" u="none" cap="none" strike="noStrike">
                <a:solidFill>
                  <a:srgbClr val="1A1A1A"/>
                </a:solidFill>
              </a:rPr>
              <a:t>Speaker: Kenji Phang</a:t>
            </a:r>
            <a:endParaRPr i="0" sz="2000" u="none" cap="none" strike="noStrike">
              <a:solidFill>
                <a:srgbClr val="1A1A1A"/>
              </a:solidFill>
            </a:endParaRPr>
          </a:p>
        </p:txBody>
      </p:sp>
      <p:sp>
        <p:nvSpPr>
          <p:cNvPr id="152" name="Google Shape;152;p38"/>
          <p:cNvSpPr/>
          <p:nvPr/>
        </p:nvSpPr>
        <p:spPr>
          <a:xfrm>
            <a:off x="584200" y="2452848"/>
            <a:ext cx="6655646" cy="615315"/>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1A1A1A"/>
              </a:buClr>
              <a:buSzPts val="1800"/>
              <a:buFont typeface="Noto Sans Symbols"/>
              <a:buNone/>
            </a:pPr>
            <a:r>
              <a:rPr i="0" lang="en-US" sz="2000" u="none" cap="none" strike="noStrike">
                <a:solidFill>
                  <a:srgbClr val="1A1A1A"/>
                </a:solidFill>
              </a:rPr>
              <a:t>16th May, 2022</a:t>
            </a:r>
            <a:endParaRPr i="0" sz="2000" u="none" cap="none" strike="noStrike">
              <a:solidFill>
                <a:srgbClr val="1A1A1A"/>
              </a:solidFill>
            </a:endParaRPr>
          </a:p>
          <a:p>
            <a:pPr indent="0" lvl="0" marL="0" marR="0" rtl="0" algn="l">
              <a:lnSpc>
                <a:spcPct val="100000"/>
              </a:lnSpc>
              <a:spcBef>
                <a:spcPts val="0"/>
              </a:spcBef>
              <a:spcAft>
                <a:spcPts val="0"/>
              </a:spcAft>
              <a:buClr>
                <a:srgbClr val="1A1A1A"/>
              </a:buClr>
              <a:buSzPts val="1800"/>
              <a:buFont typeface="Noto Sans Symbols"/>
              <a:buNone/>
            </a:pPr>
            <a:r>
              <a:rPr i="0" lang="en-US" sz="2000" u="none" cap="none" strike="noStrike">
                <a:solidFill>
                  <a:srgbClr val="1A1A1A"/>
                </a:solidFill>
              </a:rPr>
              <a:t>5.00-6.00pm </a:t>
            </a:r>
            <a:endParaRPr i="0" sz="2000" u="none" cap="none" strike="noStrike">
              <a:solidFill>
                <a:srgbClr val="1A1A1A"/>
              </a:solidFil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47"/>
          <p:cNvSpPr txBox="1"/>
          <p:nvPr>
            <p:ph type="title"/>
          </p:nvPr>
        </p:nvSpPr>
        <p:spPr>
          <a:xfrm>
            <a:off x="588263" y="457200"/>
            <a:ext cx="11018400" cy="5541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Clr>
                <a:schemeClr val="dk1"/>
              </a:buClr>
              <a:buSzPts val="3600"/>
              <a:buFont typeface="Quattrocento Sans"/>
              <a:buNone/>
            </a:pPr>
            <a:r>
              <a:rPr lang="en-US">
                <a:latin typeface="Arial"/>
                <a:ea typeface="Arial"/>
                <a:cs typeface="Arial"/>
                <a:sym typeface="Arial"/>
              </a:rPr>
              <a:t>Things we build nowadays</a:t>
            </a:r>
            <a:endParaRPr>
              <a:latin typeface="Arial"/>
              <a:ea typeface="Arial"/>
              <a:cs typeface="Arial"/>
              <a:sym typeface="Arial"/>
            </a:endParaRPr>
          </a:p>
        </p:txBody>
      </p:sp>
      <p:pic>
        <p:nvPicPr>
          <p:cNvPr id="250" name="Google Shape;250;p47"/>
          <p:cNvPicPr preferRelativeResize="0"/>
          <p:nvPr/>
        </p:nvPicPr>
        <p:blipFill rotWithShape="1">
          <a:blip r:embed="rId3">
            <a:alphaModFix/>
          </a:blip>
          <a:srcRect b="0" l="0" r="0" t="0"/>
          <a:stretch/>
        </p:blipFill>
        <p:spPr>
          <a:xfrm>
            <a:off x="6096000" y="3429000"/>
            <a:ext cx="0" cy="0"/>
          </a:xfrm>
          <a:prstGeom prst="rect">
            <a:avLst/>
          </a:prstGeom>
          <a:noFill/>
          <a:ln>
            <a:noFill/>
          </a:ln>
        </p:spPr>
      </p:pic>
      <p:sp>
        <p:nvSpPr>
          <p:cNvPr id="251" name="Google Shape;251;p47"/>
          <p:cNvSpPr txBox="1"/>
          <p:nvPr>
            <p:ph idx="1" type="body"/>
          </p:nvPr>
        </p:nvSpPr>
        <p:spPr>
          <a:xfrm>
            <a:off x="586395" y="1434375"/>
            <a:ext cx="5359200" cy="2154900"/>
          </a:xfrm>
          <a:prstGeom prst="rect">
            <a:avLst/>
          </a:prstGeom>
        </p:spPr>
        <p:txBody>
          <a:bodyPr anchorCtr="0" anchor="t" bIns="0" lIns="0" spcFirstLastPara="1" rIns="0" wrap="square" tIns="0">
            <a:spAutoFit/>
          </a:bodyPr>
          <a:lstStyle/>
          <a:p>
            <a:pPr indent="-388620" lvl="0" marL="457200" rtl="0" algn="l">
              <a:spcBef>
                <a:spcPts val="560"/>
              </a:spcBef>
              <a:spcAft>
                <a:spcPts val="0"/>
              </a:spcAft>
              <a:buSzPts val="2520"/>
              <a:buFont typeface="Arial"/>
              <a:buChar char="●"/>
            </a:pPr>
            <a:r>
              <a:rPr lang="en-US">
                <a:latin typeface="Arial"/>
                <a:ea typeface="Arial"/>
                <a:cs typeface="Arial"/>
                <a:sym typeface="Arial"/>
              </a:rPr>
              <a:t>3D Games</a:t>
            </a:r>
            <a:endParaRPr>
              <a:latin typeface="Arial"/>
              <a:ea typeface="Arial"/>
              <a:cs typeface="Arial"/>
              <a:sym typeface="Arial"/>
            </a:endParaRPr>
          </a:p>
          <a:p>
            <a:pPr indent="-388620" lvl="0" marL="457200" rtl="0" algn="l">
              <a:spcBef>
                <a:spcPts val="0"/>
              </a:spcBef>
              <a:spcAft>
                <a:spcPts val="0"/>
              </a:spcAft>
              <a:buSzPts val="2520"/>
              <a:buFont typeface="Arial"/>
              <a:buChar char="●"/>
            </a:pPr>
            <a:r>
              <a:rPr lang="en-US">
                <a:latin typeface="Arial"/>
                <a:ea typeface="Arial"/>
                <a:cs typeface="Arial"/>
                <a:sym typeface="Arial"/>
              </a:rPr>
              <a:t>VR and AR apps</a:t>
            </a:r>
            <a:endParaRPr>
              <a:latin typeface="Arial"/>
              <a:ea typeface="Arial"/>
              <a:cs typeface="Arial"/>
              <a:sym typeface="Arial"/>
            </a:endParaRPr>
          </a:p>
          <a:p>
            <a:pPr indent="-388620" lvl="0" marL="457200" rtl="0" algn="l">
              <a:spcBef>
                <a:spcPts val="0"/>
              </a:spcBef>
              <a:spcAft>
                <a:spcPts val="0"/>
              </a:spcAft>
              <a:buSzPts val="2520"/>
              <a:buFont typeface="Arial"/>
              <a:buChar char="●"/>
            </a:pPr>
            <a:r>
              <a:rPr lang="en-US">
                <a:latin typeface="Arial"/>
                <a:ea typeface="Arial"/>
                <a:cs typeface="Arial"/>
                <a:sym typeface="Arial"/>
              </a:rPr>
              <a:t>Image recognition apps</a:t>
            </a:r>
            <a:endParaRPr>
              <a:latin typeface="Arial"/>
              <a:ea typeface="Arial"/>
              <a:cs typeface="Arial"/>
              <a:sym typeface="Arial"/>
            </a:endParaRPr>
          </a:p>
          <a:p>
            <a:pPr indent="-388620" lvl="0" marL="457200" rtl="0" algn="l">
              <a:spcBef>
                <a:spcPts val="0"/>
              </a:spcBef>
              <a:spcAft>
                <a:spcPts val="0"/>
              </a:spcAft>
              <a:buSzPts val="2520"/>
              <a:buFont typeface="Arial"/>
              <a:buChar char="●"/>
            </a:pPr>
            <a:r>
              <a:rPr lang="en-US">
                <a:latin typeface="Arial"/>
                <a:ea typeface="Arial"/>
                <a:cs typeface="Arial"/>
                <a:sym typeface="Arial"/>
              </a:rPr>
              <a:t>Video Editing apps</a:t>
            </a:r>
            <a:endParaRPr>
              <a:latin typeface="Arial"/>
              <a:ea typeface="Arial"/>
              <a:cs typeface="Arial"/>
              <a:sym typeface="Arial"/>
            </a:endParaRPr>
          </a:p>
          <a:p>
            <a:pPr indent="-388620" lvl="0" marL="457200" rtl="0" algn="l">
              <a:spcBef>
                <a:spcPts val="0"/>
              </a:spcBef>
              <a:spcAft>
                <a:spcPts val="0"/>
              </a:spcAft>
              <a:buSzPts val="2520"/>
              <a:buFont typeface="Arial"/>
              <a:buChar char="●"/>
            </a:pPr>
            <a:r>
              <a:rPr lang="en-US">
                <a:latin typeface="Arial"/>
                <a:ea typeface="Arial"/>
                <a:cs typeface="Arial"/>
                <a:sym typeface="Arial"/>
              </a:rPr>
              <a:t>Image Editing apps</a:t>
            </a:r>
            <a:endParaRPr>
              <a:latin typeface="Arial"/>
              <a:ea typeface="Arial"/>
              <a:cs typeface="Arial"/>
              <a:sym typeface="Arial"/>
            </a:endParaRPr>
          </a:p>
        </p:txBody>
      </p:sp>
      <p:pic>
        <p:nvPicPr>
          <p:cNvPr id="252" name="Google Shape;252;p47"/>
          <p:cNvPicPr preferRelativeResize="0"/>
          <p:nvPr/>
        </p:nvPicPr>
        <p:blipFill>
          <a:blip r:embed="rId4">
            <a:alphaModFix/>
          </a:blip>
          <a:stretch>
            <a:fillRect/>
          </a:stretch>
        </p:blipFill>
        <p:spPr>
          <a:xfrm>
            <a:off x="6352225" y="1434376"/>
            <a:ext cx="4909775" cy="368232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48"/>
          <p:cNvSpPr txBox="1"/>
          <p:nvPr>
            <p:ph type="title"/>
          </p:nvPr>
        </p:nvSpPr>
        <p:spPr>
          <a:xfrm>
            <a:off x="588263" y="457200"/>
            <a:ext cx="11018400" cy="5541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Clr>
                <a:schemeClr val="dk1"/>
              </a:buClr>
              <a:buSzPts val="3600"/>
              <a:buFont typeface="Quattrocento Sans"/>
              <a:buNone/>
            </a:pPr>
            <a:r>
              <a:rPr lang="en-US">
                <a:latin typeface="Arial"/>
                <a:ea typeface="Arial"/>
                <a:cs typeface="Arial"/>
                <a:sym typeface="Arial"/>
              </a:rPr>
              <a:t>Why do we want it on the web?</a:t>
            </a:r>
            <a:endParaRPr>
              <a:latin typeface="Arial"/>
              <a:ea typeface="Arial"/>
              <a:cs typeface="Arial"/>
              <a:sym typeface="Arial"/>
            </a:endParaRPr>
          </a:p>
        </p:txBody>
      </p:sp>
      <p:pic>
        <p:nvPicPr>
          <p:cNvPr id="262" name="Google Shape;262;p48"/>
          <p:cNvPicPr preferRelativeResize="0"/>
          <p:nvPr/>
        </p:nvPicPr>
        <p:blipFill rotWithShape="1">
          <a:blip r:embed="rId3">
            <a:alphaModFix/>
          </a:blip>
          <a:srcRect b="0" l="0" r="0" t="0"/>
          <a:stretch/>
        </p:blipFill>
        <p:spPr>
          <a:xfrm>
            <a:off x="6096000" y="3429000"/>
            <a:ext cx="0" cy="0"/>
          </a:xfrm>
          <a:prstGeom prst="rect">
            <a:avLst/>
          </a:prstGeom>
          <a:noFill/>
          <a:ln>
            <a:noFill/>
          </a:ln>
        </p:spPr>
      </p:pic>
      <p:sp>
        <p:nvSpPr>
          <p:cNvPr id="263" name="Google Shape;263;p48"/>
          <p:cNvSpPr txBox="1"/>
          <p:nvPr>
            <p:ph idx="1" type="body"/>
          </p:nvPr>
        </p:nvSpPr>
        <p:spPr>
          <a:xfrm>
            <a:off x="586395" y="1434375"/>
            <a:ext cx="5359200" cy="3088800"/>
          </a:xfrm>
          <a:prstGeom prst="rect">
            <a:avLst/>
          </a:prstGeom>
        </p:spPr>
        <p:txBody>
          <a:bodyPr anchorCtr="0" anchor="t" bIns="0" lIns="0" spcFirstLastPara="1" rIns="0" wrap="square" tIns="0">
            <a:spAutoFit/>
          </a:bodyPr>
          <a:lstStyle/>
          <a:p>
            <a:pPr indent="-388620" lvl="0" marL="457200" rtl="0" algn="l">
              <a:spcBef>
                <a:spcPts val="560"/>
              </a:spcBef>
              <a:spcAft>
                <a:spcPts val="0"/>
              </a:spcAft>
              <a:buSzPts val="2520"/>
              <a:buFont typeface="Arial"/>
              <a:buChar char="●"/>
            </a:pPr>
            <a:r>
              <a:rPr lang="en-US">
                <a:latin typeface="Arial"/>
                <a:ea typeface="Arial"/>
                <a:cs typeface="Arial"/>
                <a:sym typeface="Arial"/>
              </a:rPr>
              <a:t>Flexible and </a:t>
            </a:r>
            <a:r>
              <a:rPr lang="en-US">
                <a:latin typeface="Arial"/>
                <a:ea typeface="Arial"/>
                <a:cs typeface="Arial"/>
                <a:sym typeface="Arial"/>
              </a:rPr>
              <a:t>convenient</a:t>
            </a:r>
            <a:r>
              <a:rPr lang="en-US">
                <a:latin typeface="Arial"/>
                <a:ea typeface="Arial"/>
                <a:cs typeface="Arial"/>
                <a:sym typeface="Arial"/>
              </a:rPr>
              <a:t> </a:t>
            </a:r>
            <a:endParaRPr>
              <a:latin typeface="Arial"/>
              <a:ea typeface="Arial"/>
              <a:cs typeface="Arial"/>
              <a:sym typeface="Arial"/>
            </a:endParaRPr>
          </a:p>
          <a:p>
            <a:pPr indent="-388620" lvl="0" marL="457200" rtl="0" algn="l">
              <a:spcBef>
                <a:spcPts val="0"/>
              </a:spcBef>
              <a:spcAft>
                <a:spcPts val="0"/>
              </a:spcAft>
              <a:buSzPts val="2520"/>
              <a:buFont typeface="Arial"/>
              <a:buChar char="●"/>
            </a:pPr>
            <a:r>
              <a:rPr lang="en-US">
                <a:latin typeface="Arial"/>
                <a:ea typeface="Arial"/>
                <a:cs typeface="Arial"/>
                <a:sym typeface="Arial"/>
              </a:rPr>
              <a:t>Web is the medium for a lot of things</a:t>
            </a:r>
            <a:endParaRPr>
              <a:latin typeface="Arial"/>
              <a:ea typeface="Arial"/>
              <a:cs typeface="Arial"/>
              <a:sym typeface="Arial"/>
            </a:endParaRPr>
          </a:p>
          <a:p>
            <a:pPr indent="-388620" lvl="0" marL="457200" rtl="0" algn="l">
              <a:spcBef>
                <a:spcPts val="0"/>
              </a:spcBef>
              <a:spcAft>
                <a:spcPts val="0"/>
              </a:spcAft>
              <a:buSzPts val="2520"/>
              <a:buFont typeface="Arial"/>
              <a:buChar char="●"/>
            </a:pPr>
            <a:r>
              <a:rPr lang="en-US">
                <a:latin typeface="Arial"/>
                <a:ea typeface="Arial"/>
                <a:cs typeface="Arial"/>
                <a:sym typeface="Arial"/>
              </a:rPr>
              <a:t>Easier to share and access</a:t>
            </a:r>
            <a:endParaRPr>
              <a:latin typeface="Arial"/>
              <a:ea typeface="Arial"/>
              <a:cs typeface="Arial"/>
              <a:sym typeface="Arial"/>
            </a:endParaRPr>
          </a:p>
          <a:p>
            <a:pPr indent="-388620" lvl="0" marL="457200" rtl="0" algn="l">
              <a:spcBef>
                <a:spcPts val="0"/>
              </a:spcBef>
              <a:spcAft>
                <a:spcPts val="0"/>
              </a:spcAft>
              <a:buSzPts val="2520"/>
              <a:buFont typeface="Arial"/>
              <a:buChar char="●"/>
            </a:pPr>
            <a:r>
              <a:rPr lang="en-US">
                <a:latin typeface="Arial"/>
                <a:ea typeface="Arial"/>
                <a:cs typeface="Arial"/>
                <a:sym typeface="Arial"/>
              </a:rPr>
              <a:t>No need to download and setup</a:t>
            </a:r>
            <a:endParaRPr>
              <a:latin typeface="Arial"/>
              <a:ea typeface="Arial"/>
              <a:cs typeface="Arial"/>
              <a:sym typeface="Arial"/>
            </a:endParaRPr>
          </a:p>
          <a:p>
            <a:pPr indent="0" lvl="0" marL="457200" rtl="0" algn="l">
              <a:spcBef>
                <a:spcPts val="560"/>
              </a:spcBef>
              <a:spcAft>
                <a:spcPts val="0"/>
              </a:spcAft>
              <a:buNone/>
            </a:pPr>
            <a:r>
              <a:t/>
            </a:r>
            <a:endParaRPr>
              <a:latin typeface="Arial"/>
              <a:ea typeface="Arial"/>
              <a:cs typeface="Arial"/>
              <a:sym typeface="Arial"/>
            </a:endParaRPr>
          </a:p>
        </p:txBody>
      </p:sp>
      <p:pic>
        <p:nvPicPr>
          <p:cNvPr id="264" name="Google Shape;264;p48"/>
          <p:cNvPicPr preferRelativeResize="0"/>
          <p:nvPr/>
        </p:nvPicPr>
        <p:blipFill>
          <a:blip r:embed="rId4">
            <a:alphaModFix/>
          </a:blip>
          <a:stretch>
            <a:fillRect/>
          </a:stretch>
        </p:blipFill>
        <p:spPr>
          <a:xfrm>
            <a:off x="6246404" y="1434375"/>
            <a:ext cx="5508675" cy="3613562"/>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49"/>
          <p:cNvSpPr txBox="1"/>
          <p:nvPr>
            <p:ph type="title"/>
          </p:nvPr>
        </p:nvSpPr>
        <p:spPr>
          <a:xfrm>
            <a:off x="588263" y="457200"/>
            <a:ext cx="11018400" cy="5541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Clr>
                <a:schemeClr val="dk1"/>
              </a:buClr>
              <a:buSzPts val="3600"/>
              <a:buFont typeface="Quattrocento Sans"/>
              <a:buNone/>
            </a:pPr>
            <a:r>
              <a:rPr lang="en-US">
                <a:latin typeface="Arial"/>
                <a:ea typeface="Arial"/>
                <a:cs typeface="Arial"/>
                <a:sym typeface="Arial"/>
              </a:rPr>
              <a:t>But what was holding us back?</a:t>
            </a:r>
            <a:endParaRPr>
              <a:latin typeface="Arial"/>
              <a:ea typeface="Arial"/>
              <a:cs typeface="Arial"/>
              <a:sym typeface="Arial"/>
            </a:endParaRPr>
          </a:p>
        </p:txBody>
      </p:sp>
      <p:pic>
        <p:nvPicPr>
          <p:cNvPr id="274" name="Google Shape;274;p49"/>
          <p:cNvPicPr preferRelativeResize="0"/>
          <p:nvPr/>
        </p:nvPicPr>
        <p:blipFill rotWithShape="1">
          <a:blip r:embed="rId3">
            <a:alphaModFix/>
          </a:blip>
          <a:srcRect b="0" l="0" r="0" t="0"/>
          <a:stretch/>
        </p:blipFill>
        <p:spPr>
          <a:xfrm>
            <a:off x="6096000" y="3429000"/>
            <a:ext cx="0" cy="0"/>
          </a:xfrm>
          <a:prstGeom prst="rect">
            <a:avLst/>
          </a:prstGeom>
          <a:noFill/>
          <a:ln>
            <a:noFill/>
          </a:ln>
        </p:spPr>
      </p:pic>
      <p:pic>
        <p:nvPicPr>
          <p:cNvPr id="275" name="Google Shape;275;p49"/>
          <p:cNvPicPr preferRelativeResize="0"/>
          <p:nvPr/>
        </p:nvPicPr>
        <p:blipFill>
          <a:blip r:embed="rId4">
            <a:alphaModFix/>
          </a:blip>
          <a:stretch>
            <a:fillRect/>
          </a:stretch>
        </p:blipFill>
        <p:spPr>
          <a:xfrm>
            <a:off x="6860600" y="1475824"/>
            <a:ext cx="4260475" cy="3725924"/>
          </a:xfrm>
          <a:prstGeom prst="rect">
            <a:avLst/>
          </a:prstGeom>
          <a:noFill/>
          <a:ln>
            <a:noFill/>
          </a:ln>
        </p:spPr>
      </p:pic>
      <p:sp>
        <p:nvSpPr>
          <p:cNvPr id="276" name="Google Shape;276;p49"/>
          <p:cNvSpPr txBox="1"/>
          <p:nvPr>
            <p:ph idx="1" type="body"/>
          </p:nvPr>
        </p:nvSpPr>
        <p:spPr>
          <a:xfrm>
            <a:off x="586400" y="1434375"/>
            <a:ext cx="5860500" cy="3447900"/>
          </a:xfrm>
          <a:prstGeom prst="rect">
            <a:avLst/>
          </a:prstGeom>
        </p:spPr>
        <p:txBody>
          <a:bodyPr anchorCtr="0" anchor="t" bIns="0" lIns="0" spcFirstLastPara="1" rIns="0" wrap="square" tIns="0">
            <a:spAutoFit/>
          </a:bodyPr>
          <a:lstStyle/>
          <a:p>
            <a:pPr indent="-388620" lvl="0" marL="457200" rtl="0" algn="l">
              <a:spcBef>
                <a:spcPts val="560"/>
              </a:spcBef>
              <a:spcAft>
                <a:spcPts val="0"/>
              </a:spcAft>
              <a:buSzPts val="2520"/>
              <a:buFont typeface="Arial"/>
              <a:buChar char="●"/>
            </a:pPr>
            <a:r>
              <a:rPr lang="en-US">
                <a:latin typeface="Arial"/>
                <a:ea typeface="Arial"/>
                <a:cs typeface="Arial"/>
                <a:sym typeface="Arial"/>
              </a:rPr>
              <a:t>JavaScript is the only language for interactivity that can be processed by the browser</a:t>
            </a:r>
            <a:endParaRPr>
              <a:latin typeface="Arial"/>
              <a:ea typeface="Arial"/>
              <a:cs typeface="Arial"/>
              <a:sym typeface="Arial"/>
            </a:endParaRPr>
          </a:p>
          <a:p>
            <a:pPr indent="-388620" lvl="0" marL="457200" rtl="0" algn="l">
              <a:spcBef>
                <a:spcPts val="0"/>
              </a:spcBef>
              <a:spcAft>
                <a:spcPts val="0"/>
              </a:spcAft>
              <a:buSzPts val="2520"/>
              <a:buFont typeface="Arial"/>
              <a:buChar char="●"/>
            </a:pPr>
            <a:r>
              <a:rPr lang="en-US">
                <a:latin typeface="Arial"/>
                <a:ea typeface="Arial"/>
                <a:cs typeface="Arial"/>
                <a:sym typeface="Arial"/>
              </a:rPr>
              <a:t>Everything compiles to JavaScript for frontend</a:t>
            </a:r>
            <a:endParaRPr>
              <a:latin typeface="Arial"/>
              <a:ea typeface="Arial"/>
              <a:cs typeface="Arial"/>
              <a:sym typeface="Arial"/>
            </a:endParaRPr>
          </a:p>
          <a:p>
            <a:pPr indent="-388620" lvl="0" marL="457200" rtl="0" algn="l">
              <a:spcBef>
                <a:spcPts val="0"/>
              </a:spcBef>
              <a:spcAft>
                <a:spcPts val="0"/>
              </a:spcAft>
              <a:buClr>
                <a:schemeClr val="accent1"/>
              </a:buClr>
              <a:buSzPts val="2520"/>
              <a:buFont typeface="Arial"/>
              <a:buChar char="●"/>
            </a:pPr>
            <a:r>
              <a:rPr lang="en-US">
                <a:solidFill>
                  <a:schemeClr val="accent1"/>
                </a:solidFill>
                <a:latin typeface="Arial"/>
                <a:ea typeface="Arial"/>
                <a:cs typeface="Arial"/>
                <a:sym typeface="Arial"/>
              </a:rPr>
              <a:t>Speed and Performance</a:t>
            </a:r>
            <a:endParaRPr>
              <a:solidFill>
                <a:schemeClr val="accent1"/>
              </a:solidFill>
              <a:latin typeface="Arial"/>
              <a:ea typeface="Arial"/>
              <a:cs typeface="Arial"/>
              <a:sym typeface="Arial"/>
            </a:endParaRPr>
          </a:p>
          <a:p>
            <a:pPr indent="-388620" lvl="0" marL="457200" rtl="0" algn="l">
              <a:spcBef>
                <a:spcPts val="0"/>
              </a:spcBef>
              <a:spcAft>
                <a:spcPts val="0"/>
              </a:spcAft>
              <a:buSzPts val="2520"/>
              <a:buFont typeface="Arial"/>
              <a:buChar char="●"/>
            </a:pPr>
            <a:r>
              <a:rPr lang="en-US">
                <a:latin typeface="Arial"/>
                <a:ea typeface="Arial"/>
                <a:cs typeface="Arial"/>
                <a:sym typeface="Arial"/>
              </a:rPr>
              <a:t>JavaScript alone isn’t really suitable for applications</a:t>
            </a:r>
            <a:endParaRPr>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50"/>
          <p:cNvSpPr txBox="1"/>
          <p:nvPr>
            <p:ph type="title"/>
          </p:nvPr>
        </p:nvSpPr>
        <p:spPr>
          <a:xfrm>
            <a:off x="588263" y="457200"/>
            <a:ext cx="11018400" cy="11082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Clr>
                <a:schemeClr val="dk1"/>
              </a:buClr>
              <a:buSzPts val="3600"/>
              <a:buFont typeface="Quattrocento Sans"/>
              <a:buNone/>
            </a:pPr>
            <a:r>
              <a:rPr lang="en-US">
                <a:latin typeface="Arial"/>
                <a:ea typeface="Arial"/>
                <a:cs typeface="Arial"/>
                <a:sym typeface="Arial"/>
              </a:rPr>
              <a:t>What is</a:t>
            </a:r>
            <a:r>
              <a:rPr lang="en-US">
                <a:latin typeface="Arial"/>
                <a:ea typeface="Arial"/>
                <a:cs typeface="Arial"/>
                <a:sym typeface="Arial"/>
              </a:rPr>
              <a:t> wrong</a:t>
            </a:r>
            <a:r>
              <a:rPr lang="en-US">
                <a:latin typeface="Arial"/>
                <a:ea typeface="Arial"/>
                <a:cs typeface="Arial"/>
                <a:sym typeface="Arial"/>
              </a:rPr>
              <a:t> with JavaScript?</a:t>
            </a:r>
            <a:br>
              <a:rPr lang="en-US">
                <a:latin typeface="Arial"/>
                <a:ea typeface="Arial"/>
                <a:cs typeface="Arial"/>
                <a:sym typeface="Arial"/>
              </a:rPr>
            </a:br>
            <a:endParaRPr>
              <a:latin typeface="Arial"/>
              <a:ea typeface="Arial"/>
              <a:cs typeface="Arial"/>
              <a:sym typeface="Arial"/>
            </a:endParaRPr>
          </a:p>
        </p:txBody>
      </p:sp>
      <p:pic>
        <p:nvPicPr>
          <p:cNvPr id="286" name="Google Shape;286;p50"/>
          <p:cNvPicPr preferRelativeResize="0"/>
          <p:nvPr/>
        </p:nvPicPr>
        <p:blipFill>
          <a:blip r:embed="rId3">
            <a:alphaModFix/>
          </a:blip>
          <a:stretch>
            <a:fillRect/>
          </a:stretch>
        </p:blipFill>
        <p:spPr>
          <a:xfrm>
            <a:off x="4736775" y="1500513"/>
            <a:ext cx="6869900" cy="3856975"/>
          </a:xfrm>
          <a:prstGeom prst="rect">
            <a:avLst/>
          </a:prstGeom>
          <a:noFill/>
          <a:ln>
            <a:noFill/>
          </a:ln>
        </p:spPr>
      </p:pic>
      <p:pic>
        <p:nvPicPr>
          <p:cNvPr id="287" name="Google Shape;287;p50"/>
          <p:cNvPicPr preferRelativeResize="0"/>
          <p:nvPr/>
        </p:nvPicPr>
        <p:blipFill>
          <a:blip r:embed="rId4">
            <a:alphaModFix/>
          </a:blip>
          <a:stretch>
            <a:fillRect/>
          </a:stretch>
        </p:blipFill>
        <p:spPr>
          <a:xfrm>
            <a:off x="812475" y="1565406"/>
            <a:ext cx="3544650" cy="4016149"/>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51"/>
          <p:cNvSpPr txBox="1"/>
          <p:nvPr>
            <p:ph type="title"/>
          </p:nvPr>
        </p:nvSpPr>
        <p:spPr>
          <a:xfrm>
            <a:off x="588263" y="457200"/>
            <a:ext cx="11018400" cy="11082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Clr>
                <a:schemeClr val="dk1"/>
              </a:buClr>
              <a:buSzPts val="3600"/>
              <a:buFont typeface="Quattrocento Sans"/>
              <a:buNone/>
            </a:pPr>
            <a:r>
              <a:rPr lang="en-US">
                <a:latin typeface="Arial"/>
                <a:ea typeface="Arial"/>
                <a:cs typeface="Arial"/>
                <a:sym typeface="Arial"/>
              </a:rPr>
              <a:t>Types in JavaScript</a:t>
            </a:r>
            <a:br>
              <a:rPr lang="en-US">
                <a:latin typeface="Arial"/>
                <a:ea typeface="Arial"/>
                <a:cs typeface="Arial"/>
                <a:sym typeface="Arial"/>
              </a:rPr>
            </a:br>
            <a:endParaRPr>
              <a:latin typeface="Arial"/>
              <a:ea typeface="Arial"/>
              <a:cs typeface="Arial"/>
              <a:sym typeface="Arial"/>
            </a:endParaRPr>
          </a:p>
        </p:txBody>
      </p:sp>
      <p:sp>
        <p:nvSpPr>
          <p:cNvPr id="297" name="Google Shape;297;p51"/>
          <p:cNvSpPr txBox="1"/>
          <p:nvPr>
            <p:ph idx="1" type="body"/>
          </p:nvPr>
        </p:nvSpPr>
        <p:spPr>
          <a:xfrm>
            <a:off x="586390" y="1434370"/>
            <a:ext cx="11018400" cy="431100"/>
          </a:xfrm>
          <a:prstGeom prst="rect">
            <a:avLst/>
          </a:prstGeom>
          <a:noFill/>
          <a:ln>
            <a:noFill/>
          </a:ln>
        </p:spPr>
        <p:txBody>
          <a:bodyPr anchorCtr="0" anchor="t" bIns="0" lIns="0" spcFirstLastPara="1" rIns="0" wrap="square" tIns="0">
            <a:spAutoFit/>
          </a:bodyPr>
          <a:lstStyle/>
          <a:p>
            <a:pPr indent="-457200" lvl="0" marL="457200" rtl="0" algn="l">
              <a:lnSpc>
                <a:spcPct val="100000"/>
              </a:lnSpc>
              <a:spcBef>
                <a:spcPts val="560"/>
              </a:spcBef>
              <a:spcAft>
                <a:spcPts val="0"/>
              </a:spcAft>
              <a:buClr>
                <a:schemeClr val="dk1"/>
              </a:buClr>
              <a:buSzPts val="2520"/>
              <a:buFont typeface="Arial"/>
              <a:buChar char="•"/>
            </a:pPr>
            <a:r>
              <a:rPr lang="en-US">
                <a:latin typeface="Arial"/>
                <a:ea typeface="Arial"/>
                <a:cs typeface="Arial"/>
                <a:sym typeface="Arial"/>
              </a:rPr>
              <a:t>Dynamic and Weak</a:t>
            </a:r>
            <a:endParaRPr>
              <a:latin typeface="Arial"/>
              <a:ea typeface="Arial"/>
              <a:cs typeface="Arial"/>
              <a:sym typeface="Arial"/>
            </a:endParaRPr>
          </a:p>
        </p:txBody>
      </p:sp>
      <p:pic>
        <p:nvPicPr>
          <p:cNvPr id="298" name="Google Shape;298;p51"/>
          <p:cNvPicPr preferRelativeResize="0"/>
          <p:nvPr/>
        </p:nvPicPr>
        <p:blipFill>
          <a:blip r:embed="rId3">
            <a:alphaModFix/>
          </a:blip>
          <a:stretch>
            <a:fillRect/>
          </a:stretch>
        </p:blipFill>
        <p:spPr>
          <a:xfrm>
            <a:off x="666750" y="2096975"/>
            <a:ext cx="4855600" cy="3641700"/>
          </a:xfrm>
          <a:prstGeom prst="rect">
            <a:avLst/>
          </a:prstGeom>
          <a:noFill/>
          <a:ln>
            <a:noFill/>
          </a:ln>
        </p:spPr>
      </p:pic>
      <p:pic>
        <p:nvPicPr>
          <p:cNvPr id="299" name="Google Shape;299;p51"/>
          <p:cNvPicPr preferRelativeResize="0"/>
          <p:nvPr/>
        </p:nvPicPr>
        <p:blipFill>
          <a:blip r:embed="rId4">
            <a:alphaModFix/>
          </a:blip>
          <a:stretch>
            <a:fillRect/>
          </a:stretch>
        </p:blipFill>
        <p:spPr>
          <a:xfrm>
            <a:off x="5608825" y="2127708"/>
            <a:ext cx="6364848" cy="3580227"/>
          </a:xfrm>
          <a:prstGeom prst="rect">
            <a:avLst/>
          </a:prstGeom>
          <a:noFill/>
          <a:ln>
            <a:noFill/>
          </a:ln>
        </p:spPr>
      </p:pic>
      <p:pic>
        <p:nvPicPr>
          <p:cNvPr id="300" name="Google Shape;300;p51"/>
          <p:cNvPicPr preferRelativeResize="0"/>
          <p:nvPr/>
        </p:nvPicPr>
        <p:blipFill>
          <a:blip r:embed="rId5">
            <a:alphaModFix/>
          </a:blip>
          <a:stretch>
            <a:fillRect/>
          </a:stretch>
        </p:blipFill>
        <p:spPr>
          <a:xfrm>
            <a:off x="9701845" y="663620"/>
            <a:ext cx="1343425" cy="134345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52"/>
          <p:cNvSpPr txBox="1"/>
          <p:nvPr>
            <p:ph type="title"/>
          </p:nvPr>
        </p:nvSpPr>
        <p:spPr>
          <a:xfrm>
            <a:off x="588263" y="457200"/>
            <a:ext cx="11018400" cy="11082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Clr>
                <a:schemeClr val="dk1"/>
              </a:buClr>
              <a:buSzPts val="3600"/>
              <a:buFont typeface="Quattrocento Sans"/>
              <a:buNone/>
            </a:pPr>
            <a:r>
              <a:rPr lang="en-US">
                <a:latin typeface="Arial"/>
                <a:ea typeface="Arial"/>
                <a:cs typeface="Arial"/>
                <a:sym typeface="Arial"/>
              </a:rPr>
              <a:t>What is wrong with JavaScript?</a:t>
            </a:r>
            <a:br>
              <a:rPr lang="en-US">
                <a:latin typeface="Arial"/>
                <a:ea typeface="Arial"/>
                <a:cs typeface="Arial"/>
                <a:sym typeface="Arial"/>
              </a:rPr>
            </a:br>
            <a:endParaRPr>
              <a:latin typeface="Arial"/>
              <a:ea typeface="Arial"/>
              <a:cs typeface="Arial"/>
              <a:sym typeface="Arial"/>
            </a:endParaRPr>
          </a:p>
        </p:txBody>
      </p:sp>
      <p:pic>
        <p:nvPicPr>
          <p:cNvPr id="310" name="Google Shape;310;p52"/>
          <p:cNvPicPr preferRelativeResize="0"/>
          <p:nvPr/>
        </p:nvPicPr>
        <p:blipFill>
          <a:blip r:embed="rId3">
            <a:alphaModFix/>
          </a:blip>
          <a:stretch>
            <a:fillRect/>
          </a:stretch>
        </p:blipFill>
        <p:spPr>
          <a:xfrm>
            <a:off x="4736775" y="1500513"/>
            <a:ext cx="6869900" cy="3856975"/>
          </a:xfrm>
          <a:prstGeom prst="rect">
            <a:avLst/>
          </a:prstGeom>
          <a:noFill/>
          <a:ln>
            <a:noFill/>
          </a:ln>
        </p:spPr>
      </p:pic>
      <p:pic>
        <p:nvPicPr>
          <p:cNvPr id="311" name="Google Shape;311;p52"/>
          <p:cNvPicPr preferRelativeResize="0"/>
          <p:nvPr/>
        </p:nvPicPr>
        <p:blipFill>
          <a:blip r:embed="rId4">
            <a:alphaModFix/>
          </a:blip>
          <a:stretch>
            <a:fillRect/>
          </a:stretch>
        </p:blipFill>
        <p:spPr>
          <a:xfrm>
            <a:off x="812475" y="1565406"/>
            <a:ext cx="3544650" cy="4016149"/>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53"/>
          <p:cNvSpPr txBox="1"/>
          <p:nvPr>
            <p:ph type="title"/>
          </p:nvPr>
        </p:nvSpPr>
        <p:spPr>
          <a:xfrm>
            <a:off x="588263" y="457200"/>
            <a:ext cx="11018400" cy="11082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Clr>
                <a:schemeClr val="dk1"/>
              </a:buClr>
              <a:buSzPts val="3600"/>
              <a:buFont typeface="Quattrocento Sans"/>
              <a:buNone/>
            </a:pPr>
            <a:r>
              <a:rPr lang="en-US">
                <a:latin typeface="Arial"/>
                <a:ea typeface="Arial"/>
                <a:cs typeface="Arial"/>
                <a:sym typeface="Arial"/>
              </a:rPr>
              <a:t>Compilers and Interpreters</a:t>
            </a:r>
            <a:br>
              <a:rPr lang="en-US">
                <a:latin typeface="Arial"/>
                <a:ea typeface="Arial"/>
                <a:cs typeface="Arial"/>
                <a:sym typeface="Arial"/>
              </a:rPr>
            </a:br>
            <a:endParaRPr>
              <a:latin typeface="Arial"/>
              <a:ea typeface="Arial"/>
              <a:cs typeface="Arial"/>
              <a:sym typeface="Arial"/>
            </a:endParaRPr>
          </a:p>
        </p:txBody>
      </p:sp>
      <p:sp>
        <p:nvSpPr>
          <p:cNvPr id="321" name="Google Shape;321;p53"/>
          <p:cNvSpPr txBox="1"/>
          <p:nvPr>
            <p:ph idx="1" type="body"/>
          </p:nvPr>
        </p:nvSpPr>
        <p:spPr>
          <a:xfrm>
            <a:off x="586105" y="1434465"/>
            <a:ext cx="5298300" cy="33042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Clr>
                <a:schemeClr val="dk1"/>
              </a:buClr>
              <a:buSzPts val="2520"/>
              <a:buNone/>
            </a:pPr>
            <a:r>
              <a:rPr lang="en-US">
                <a:latin typeface="Arial"/>
                <a:ea typeface="Arial"/>
                <a:cs typeface="Arial"/>
                <a:sym typeface="Arial"/>
              </a:rPr>
              <a:t>Compiler</a:t>
            </a:r>
            <a:endParaRPr>
              <a:latin typeface="Arial"/>
              <a:ea typeface="Arial"/>
              <a:cs typeface="Arial"/>
              <a:sym typeface="Arial"/>
            </a:endParaRPr>
          </a:p>
          <a:p>
            <a:pPr indent="-457200" lvl="0" marL="457200" rtl="0" algn="l">
              <a:lnSpc>
                <a:spcPct val="100000"/>
              </a:lnSpc>
              <a:spcBef>
                <a:spcPts val="560"/>
              </a:spcBef>
              <a:spcAft>
                <a:spcPts val="0"/>
              </a:spcAft>
              <a:buClr>
                <a:schemeClr val="dk1"/>
              </a:buClr>
              <a:buSzPts val="2520"/>
              <a:buFont typeface="Arial"/>
              <a:buChar char="•"/>
            </a:pPr>
            <a:r>
              <a:rPr lang="en-US">
                <a:latin typeface="Arial"/>
                <a:ea typeface="Arial"/>
                <a:cs typeface="Arial"/>
                <a:sym typeface="Arial"/>
              </a:rPr>
              <a:t>Transform all of the source code into another form </a:t>
            </a:r>
            <a:endParaRPr>
              <a:latin typeface="Arial"/>
              <a:ea typeface="Arial"/>
              <a:cs typeface="Arial"/>
              <a:sym typeface="Arial"/>
            </a:endParaRPr>
          </a:p>
          <a:p>
            <a:pPr indent="-457200" lvl="0" marL="457200" rtl="0" algn="l">
              <a:lnSpc>
                <a:spcPct val="100000"/>
              </a:lnSpc>
              <a:spcBef>
                <a:spcPts val="560"/>
              </a:spcBef>
              <a:spcAft>
                <a:spcPts val="0"/>
              </a:spcAft>
              <a:buSzPts val="2520"/>
              <a:buFont typeface="Arial"/>
              <a:buChar char="•"/>
            </a:pPr>
            <a:r>
              <a:rPr lang="en-US">
                <a:latin typeface="Arial"/>
                <a:ea typeface="Arial"/>
                <a:cs typeface="Arial"/>
                <a:sym typeface="Arial"/>
              </a:rPr>
              <a:t>Intermediate representation/ machine code</a:t>
            </a:r>
            <a:endParaRPr>
              <a:latin typeface="Arial"/>
              <a:ea typeface="Arial"/>
              <a:cs typeface="Arial"/>
              <a:sym typeface="Arial"/>
            </a:endParaRPr>
          </a:p>
          <a:p>
            <a:pPr indent="0" lvl="0" marL="0" rtl="0" algn="l">
              <a:lnSpc>
                <a:spcPct val="100000"/>
              </a:lnSpc>
              <a:spcBef>
                <a:spcPts val="560"/>
              </a:spcBef>
              <a:spcAft>
                <a:spcPts val="0"/>
              </a:spcAft>
              <a:buNone/>
            </a:pPr>
            <a:r>
              <a:t/>
            </a:r>
            <a:endParaRPr>
              <a:latin typeface="Arial"/>
              <a:ea typeface="Arial"/>
              <a:cs typeface="Arial"/>
              <a:sym typeface="Arial"/>
            </a:endParaRPr>
          </a:p>
          <a:p>
            <a:pPr indent="0" lvl="0" marL="0" rtl="0" algn="l">
              <a:lnSpc>
                <a:spcPct val="100000"/>
              </a:lnSpc>
              <a:spcBef>
                <a:spcPts val="560"/>
              </a:spcBef>
              <a:spcAft>
                <a:spcPts val="0"/>
              </a:spcAft>
              <a:buClr>
                <a:schemeClr val="dk1"/>
              </a:buClr>
              <a:buSzPts val="2520"/>
              <a:buNone/>
            </a:pPr>
            <a:r>
              <a:t/>
            </a:r>
            <a:endParaRPr>
              <a:latin typeface="Arial"/>
              <a:ea typeface="Arial"/>
              <a:cs typeface="Arial"/>
              <a:sym typeface="Arial"/>
            </a:endParaRPr>
          </a:p>
        </p:txBody>
      </p:sp>
      <p:pic>
        <p:nvPicPr>
          <p:cNvPr id="322" name="Google Shape;322;p53"/>
          <p:cNvPicPr preferRelativeResize="0"/>
          <p:nvPr/>
        </p:nvPicPr>
        <p:blipFill rotWithShape="1">
          <a:blip r:embed="rId3">
            <a:alphaModFix/>
          </a:blip>
          <a:srcRect b="51875" l="0" r="0" t="0"/>
          <a:stretch/>
        </p:blipFill>
        <p:spPr>
          <a:xfrm>
            <a:off x="2554605" y="4238625"/>
            <a:ext cx="6786245" cy="1336040"/>
          </a:xfrm>
          <a:prstGeom prst="rect">
            <a:avLst/>
          </a:prstGeom>
          <a:noFill/>
          <a:ln>
            <a:noFill/>
          </a:ln>
        </p:spPr>
      </p:pic>
      <p:sp>
        <p:nvSpPr>
          <p:cNvPr id="323" name="Google Shape;323;p53"/>
          <p:cNvSpPr/>
          <p:nvPr/>
        </p:nvSpPr>
        <p:spPr>
          <a:xfrm>
            <a:off x="6119495" y="1564640"/>
            <a:ext cx="5086350" cy="19812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2520"/>
              <a:buFont typeface="Arial"/>
              <a:buNone/>
            </a:pPr>
            <a:r>
              <a:rPr i="0" lang="en-US" sz="2800" u="none" cap="none" strike="noStrike">
                <a:solidFill>
                  <a:schemeClr val="dk1"/>
                </a:solidFill>
              </a:rPr>
              <a:t>Pros and Cons</a:t>
            </a:r>
            <a:endParaRPr i="0" sz="2800" u="none" cap="none" strike="noStrike">
              <a:solidFill>
                <a:schemeClr val="dk1"/>
              </a:solidFill>
            </a:endParaRPr>
          </a:p>
          <a:p>
            <a:pPr indent="-457200" lvl="0" marL="457200" marR="0" rtl="0" algn="l">
              <a:lnSpc>
                <a:spcPct val="100000"/>
              </a:lnSpc>
              <a:spcBef>
                <a:spcPts val="560"/>
              </a:spcBef>
              <a:spcAft>
                <a:spcPts val="0"/>
              </a:spcAft>
              <a:buClr>
                <a:srgbClr val="00B050"/>
              </a:buClr>
              <a:buSzPts val="2520"/>
              <a:buChar char="•"/>
            </a:pPr>
            <a:r>
              <a:rPr i="0" lang="en-US" sz="2800" u="none" cap="none" strike="noStrike">
                <a:solidFill>
                  <a:srgbClr val="00B050"/>
                </a:solidFill>
              </a:rPr>
              <a:t>Can optimize </a:t>
            </a:r>
            <a:r>
              <a:rPr lang="en-US" sz="2800">
                <a:solidFill>
                  <a:srgbClr val="00B050"/>
                </a:solidFill>
              </a:rPr>
              <a:t>object</a:t>
            </a:r>
            <a:r>
              <a:rPr i="0" lang="en-US" sz="2800" u="none" cap="none" strike="noStrike">
                <a:solidFill>
                  <a:srgbClr val="00B050"/>
                </a:solidFill>
              </a:rPr>
              <a:t> code</a:t>
            </a:r>
            <a:endParaRPr i="0" sz="2800" u="none" cap="none" strike="noStrike">
              <a:solidFill>
                <a:schemeClr val="dk1"/>
              </a:solidFill>
            </a:endParaRPr>
          </a:p>
          <a:p>
            <a:pPr indent="-457200" lvl="0" marL="457200" marR="0" rtl="0" algn="l">
              <a:lnSpc>
                <a:spcPct val="100000"/>
              </a:lnSpc>
              <a:spcBef>
                <a:spcPts val="560"/>
              </a:spcBef>
              <a:spcAft>
                <a:spcPts val="0"/>
              </a:spcAft>
              <a:buClr>
                <a:srgbClr val="FFD966"/>
              </a:buClr>
              <a:buSzPts val="2520"/>
              <a:buChar char="•"/>
            </a:pPr>
            <a:r>
              <a:rPr lang="en-US" sz="2800">
                <a:solidFill>
                  <a:srgbClr val="FFD966"/>
                </a:solidFill>
              </a:rPr>
              <a:t>D</a:t>
            </a:r>
            <a:r>
              <a:rPr i="0" lang="en-US" sz="2800" u="none" cap="none" strike="noStrike">
                <a:solidFill>
                  <a:srgbClr val="FFD966"/>
                </a:solidFill>
              </a:rPr>
              <a:t>ebug</a:t>
            </a:r>
            <a:endParaRPr i="0" sz="2800" u="none" cap="none" strike="noStrike">
              <a:solidFill>
                <a:srgbClr val="FFD966"/>
              </a:solidFill>
            </a:endParaRPr>
          </a:p>
          <a:p>
            <a:pPr indent="-457200" lvl="0" marL="457200" marR="0" rtl="0" algn="l">
              <a:lnSpc>
                <a:spcPct val="100000"/>
              </a:lnSpc>
              <a:spcBef>
                <a:spcPts val="560"/>
              </a:spcBef>
              <a:spcAft>
                <a:spcPts val="0"/>
              </a:spcAft>
              <a:buClr>
                <a:srgbClr val="C00000"/>
              </a:buClr>
              <a:buSzPts val="2520"/>
              <a:buChar char="•"/>
            </a:pPr>
            <a:r>
              <a:rPr i="0" lang="en-US" sz="2800" u="none" cap="none" strike="noStrike">
                <a:solidFill>
                  <a:srgbClr val="C00000"/>
                </a:solidFill>
              </a:rPr>
              <a:t>Takes time to compile</a:t>
            </a:r>
            <a:endParaRPr i="0" sz="2800" u="none" cap="none" strike="noStrike">
              <a:solidFill>
                <a:srgbClr val="C00000"/>
              </a:solidFil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54"/>
          <p:cNvSpPr txBox="1"/>
          <p:nvPr>
            <p:ph type="title"/>
          </p:nvPr>
        </p:nvSpPr>
        <p:spPr>
          <a:xfrm>
            <a:off x="588263" y="457200"/>
            <a:ext cx="11018400" cy="11082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Clr>
                <a:schemeClr val="dk1"/>
              </a:buClr>
              <a:buSzPts val="3600"/>
              <a:buFont typeface="Quattrocento Sans"/>
              <a:buNone/>
            </a:pPr>
            <a:r>
              <a:rPr lang="en-US">
                <a:latin typeface="Arial"/>
                <a:ea typeface="Arial"/>
                <a:cs typeface="Arial"/>
                <a:sym typeface="Arial"/>
              </a:rPr>
              <a:t>Compilers and Interpreters</a:t>
            </a:r>
            <a:br>
              <a:rPr lang="en-US">
                <a:latin typeface="Arial"/>
                <a:ea typeface="Arial"/>
                <a:cs typeface="Arial"/>
                <a:sym typeface="Arial"/>
              </a:rPr>
            </a:br>
            <a:endParaRPr>
              <a:latin typeface="Arial"/>
              <a:ea typeface="Arial"/>
              <a:cs typeface="Arial"/>
              <a:sym typeface="Arial"/>
            </a:endParaRPr>
          </a:p>
        </p:txBody>
      </p:sp>
      <p:sp>
        <p:nvSpPr>
          <p:cNvPr id="333" name="Google Shape;333;p54"/>
          <p:cNvSpPr txBox="1"/>
          <p:nvPr>
            <p:ph idx="1" type="body"/>
          </p:nvPr>
        </p:nvSpPr>
        <p:spPr>
          <a:xfrm>
            <a:off x="586105" y="1434465"/>
            <a:ext cx="5003700" cy="18675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Clr>
                <a:schemeClr val="dk1"/>
              </a:buClr>
              <a:buSzPts val="2520"/>
              <a:buFont typeface="Arial"/>
              <a:buNone/>
            </a:pPr>
            <a:r>
              <a:rPr lang="en-US">
                <a:latin typeface="Arial"/>
                <a:ea typeface="Arial"/>
                <a:cs typeface="Arial"/>
                <a:sym typeface="Arial"/>
              </a:rPr>
              <a:t>Interpreter</a:t>
            </a:r>
            <a:endParaRPr>
              <a:latin typeface="Arial"/>
              <a:ea typeface="Arial"/>
              <a:cs typeface="Arial"/>
              <a:sym typeface="Arial"/>
            </a:endParaRPr>
          </a:p>
          <a:p>
            <a:pPr indent="-457200" lvl="0" marL="457200" rtl="0" algn="l">
              <a:lnSpc>
                <a:spcPct val="100000"/>
              </a:lnSpc>
              <a:spcBef>
                <a:spcPts val="560"/>
              </a:spcBef>
              <a:spcAft>
                <a:spcPts val="0"/>
              </a:spcAft>
              <a:buClr>
                <a:schemeClr val="dk1"/>
              </a:buClr>
              <a:buSzPts val="2520"/>
              <a:buFont typeface="Arial"/>
              <a:buChar char="•"/>
            </a:pPr>
            <a:r>
              <a:rPr lang="en-US">
                <a:latin typeface="Arial"/>
                <a:ea typeface="Arial"/>
                <a:cs typeface="Arial"/>
                <a:sym typeface="Arial"/>
              </a:rPr>
              <a:t>Parses and executes source code line by line </a:t>
            </a:r>
            <a:endParaRPr>
              <a:latin typeface="Arial"/>
              <a:ea typeface="Arial"/>
              <a:cs typeface="Arial"/>
              <a:sym typeface="Arial"/>
            </a:endParaRPr>
          </a:p>
          <a:p>
            <a:pPr indent="0" lvl="0" marL="0" rtl="0" algn="l">
              <a:lnSpc>
                <a:spcPct val="100000"/>
              </a:lnSpc>
              <a:spcBef>
                <a:spcPts val="560"/>
              </a:spcBef>
              <a:spcAft>
                <a:spcPts val="0"/>
              </a:spcAft>
              <a:buClr>
                <a:schemeClr val="dk1"/>
              </a:buClr>
              <a:buSzPts val="2520"/>
              <a:buNone/>
            </a:pPr>
            <a:r>
              <a:t/>
            </a:r>
            <a:endParaRPr>
              <a:latin typeface="Arial"/>
              <a:ea typeface="Arial"/>
              <a:cs typeface="Arial"/>
              <a:sym typeface="Arial"/>
            </a:endParaRPr>
          </a:p>
        </p:txBody>
      </p:sp>
      <p:pic>
        <p:nvPicPr>
          <p:cNvPr id="334" name="Google Shape;334;p54"/>
          <p:cNvPicPr preferRelativeResize="0"/>
          <p:nvPr/>
        </p:nvPicPr>
        <p:blipFill rotWithShape="1">
          <a:blip r:embed="rId3">
            <a:alphaModFix/>
          </a:blip>
          <a:srcRect b="0" l="0" r="0" t="53728"/>
          <a:stretch/>
        </p:blipFill>
        <p:spPr>
          <a:xfrm>
            <a:off x="1551940" y="3995420"/>
            <a:ext cx="9090660" cy="1720850"/>
          </a:xfrm>
          <a:prstGeom prst="rect">
            <a:avLst/>
          </a:prstGeom>
          <a:noFill/>
          <a:ln>
            <a:noFill/>
          </a:ln>
        </p:spPr>
      </p:pic>
      <p:sp>
        <p:nvSpPr>
          <p:cNvPr id="335" name="Google Shape;335;p54"/>
          <p:cNvSpPr/>
          <p:nvPr/>
        </p:nvSpPr>
        <p:spPr>
          <a:xfrm>
            <a:off x="6078855" y="1564640"/>
            <a:ext cx="5227320" cy="19812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2520"/>
              <a:buFont typeface="Arial"/>
              <a:buNone/>
            </a:pPr>
            <a:r>
              <a:rPr i="0" lang="en-US" sz="2800" u="none" cap="none" strike="noStrike">
                <a:solidFill>
                  <a:schemeClr val="dk1"/>
                </a:solidFill>
              </a:rPr>
              <a:t>Pros and Cons</a:t>
            </a:r>
            <a:endParaRPr i="0" sz="2800" u="none" cap="none" strike="noStrike">
              <a:solidFill>
                <a:schemeClr val="dk1"/>
              </a:solidFill>
            </a:endParaRPr>
          </a:p>
          <a:p>
            <a:pPr indent="-457200" lvl="0" marL="457200" marR="0" rtl="0" algn="l">
              <a:lnSpc>
                <a:spcPct val="100000"/>
              </a:lnSpc>
              <a:spcBef>
                <a:spcPts val="560"/>
              </a:spcBef>
              <a:spcAft>
                <a:spcPts val="0"/>
              </a:spcAft>
              <a:buClr>
                <a:srgbClr val="00B050"/>
              </a:buClr>
              <a:buSzPts val="2520"/>
              <a:buChar char="•"/>
            </a:pPr>
            <a:r>
              <a:rPr i="0" lang="en-US" sz="2800" u="none" cap="none" strike="noStrike">
                <a:solidFill>
                  <a:srgbClr val="00B050"/>
                </a:solidFill>
              </a:rPr>
              <a:t>Easy to debug</a:t>
            </a:r>
            <a:endParaRPr i="0" sz="2800" u="none" cap="none" strike="noStrike">
              <a:solidFill>
                <a:srgbClr val="00B050"/>
              </a:solidFill>
            </a:endParaRPr>
          </a:p>
          <a:p>
            <a:pPr indent="-457200" lvl="0" marL="457200" marR="0" rtl="0" algn="l">
              <a:lnSpc>
                <a:spcPct val="100000"/>
              </a:lnSpc>
              <a:spcBef>
                <a:spcPts val="560"/>
              </a:spcBef>
              <a:spcAft>
                <a:spcPts val="0"/>
              </a:spcAft>
              <a:buClr>
                <a:srgbClr val="00B050"/>
              </a:buClr>
              <a:buSzPts val="2520"/>
              <a:buChar char="•"/>
            </a:pPr>
            <a:r>
              <a:rPr i="0" lang="en-US" sz="2800" u="none" cap="none" strike="noStrike">
                <a:solidFill>
                  <a:srgbClr val="00B050"/>
                </a:solidFill>
              </a:rPr>
              <a:t>No compile time</a:t>
            </a:r>
            <a:endParaRPr i="0" sz="2800" u="none" cap="none" strike="noStrike">
              <a:solidFill>
                <a:srgbClr val="00B050"/>
              </a:solidFill>
            </a:endParaRPr>
          </a:p>
          <a:p>
            <a:pPr indent="-457200" lvl="0" marL="457200" marR="0" rtl="0" algn="l">
              <a:lnSpc>
                <a:spcPct val="100000"/>
              </a:lnSpc>
              <a:spcBef>
                <a:spcPts val="560"/>
              </a:spcBef>
              <a:spcAft>
                <a:spcPts val="0"/>
              </a:spcAft>
              <a:buClr>
                <a:srgbClr val="C00000"/>
              </a:buClr>
              <a:buSzPts val="2520"/>
              <a:buChar char="•"/>
            </a:pPr>
            <a:r>
              <a:rPr i="0" lang="en-US" sz="2800" u="none" cap="none" strike="noStrike">
                <a:solidFill>
                  <a:srgbClr val="C00000"/>
                </a:solidFill>
              </a:rPr>
              <a:t>Slow process at runtime</a:t>
            </a:r>
            <a:endParaRPr i="0" sz="2800" u="none" cap="none" strike="noStrike">
              <a:solidFill>
                <a:srgbClr val="C00000"/>
              </a:solidFil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55"/>
          <p:cNvSpPr txBox="1"/>
          <p:nvPr>
            <p:ph type="title"/>
          </p:nvPr>
        </p:nvSpPr>
        <p:spPr>
          <a:xfrm>
            <a:off x="588263" y="457200"/>
            <a:ext cx="11018400" cy="11082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Clr>
                <a:schemeClr val="dk1"/>
              </a:buClr>
              <a:buSzPts val="3600"/>
              <a:buFont typeface="Quattrocento Sans"/>
              <a:buNone/>
            </a:pPr>
            <a:r>
              <a:rPr lang="en-US">
                <a:latin typeface="Arial"/>
                <a:ea typeface="Arial"/>
                <a:cs typeface="Arial"/>
                <a:sym typeface="Arial"/>
              </a:rPr>
              <a:t>How JavaScript is run</a:t>
            </a:r>
            <a:br>
              <a:rPr lang="en-US">
                <a:latin typeface="Arial"/>
                <a:ea typeface="Arial"/>
                <a:cs typeface="Arial"/>
                <a:sym typeface="Arial"/>
              </a:rPr>
            </a:br>
            <a:endParaRPr>
              <a:latin typeface="Arial"/>
              <a:ea typeface="Arial"/>
              <a:cs typeface="Arial"/>
              <a:sym typeface="Arial"/>
            </a:endParaRPr>
          </a:p>
        </p:txBody>
      </p:sp>
      <p:sp>
        <p:nvSpPr>
          <p:cNvPr id="345" name="Google Shape;345;p55"/>
          <p:cNvSpPr txBox="1"/>
          <p:nvPr>
            <p:ph idx="1" type="body"/>
          </p:nvPr>
        </p:nvSpPr>
        <p:spPr>
          <a:xfrm>
            <a:off x="586390" y="1434370"/>
            <a:ext cx="11018400" cy="13647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Clr>
                <a:schemeClr val="dk1"/>
              </a:buClr>
              <a:buSzPts val="2520"/>
              <a:buFont typeface="Arial"/>
              <a:buNone/>
            </a:pPr>
            <a:r>
              <a:rPr lang="en-US">
                <a:latin typeface="Arial"/>
                <a:ea typeface="Arial"/>
                <a:cs typeface="Arial"/>
                <a:sym typeface="Arial"/>
              </a:rPr>
              <a:t>JavaScript as an interpreted language</a:t>
            </a:r>
            <a:endParaRPr>
              <a:latin typeface="Arial"/>
              <a:ea typeface="Arial"/>
              <a:cs typeface="Arial"/>
              <a:sym typeface="Arial"/>
            </a:endParaRPr>
          </a:p>
          <a:p>
            <a:pPr indent="0" lvl="0" marL="0" rtl="0" algn="l">
              <a:lnSpc>
                <a:spcPct val="100000"/>
              </a:lnSpc>
              <a:spcBef>
                <a:spcPts val="0"/>
              </a:spcBef>
              <a:spcAft>
                <a:spcPts val="0"/>
              </a:spcAft>
              <a:buClr>
                <a:schemeClr val="dk1"/>
              </a:buClr>
              <a:buSzPts val="2520"/>
              <a:buFont typeface="Arial"/>
              <a:buNone/>
            </a:pPr>
            <a:r>
              <a:rPr lang="en-US">
                <a:latin typeface="Arial"/>
                <a:ea typeface="Arial"/>
                <a:cs typeface="Arial"/>
                <a:sym typeface="Arial"/>
              </a:rPr>
              <a:t>Run through a virtual machine in the browser</a:t>
            </a:r>
            <a:endParaRPr>
              <a:latin typeface="Arial"/>
              <a:ea typeface="Arial"/>
              <a:cs typeface="Arial"/>
              <a:sym typeface="Arial"/>
            </a:endParaRPr>
          </a:p>
          <a:p>
            <a:pPr indent="0" lvl="0" marL="0" rtl="0" algn="l">
              <a:lnSpc>
                <a:spcPct val="100000"/>
              </a:lnSpc>
              <a:spcBef>
                <a:spcPts val="560"/>
              </a:spcBef>
              <a:spcAft>
                <a:spcPts val="0"/>
              </a:spcAft>
              <a:buClr>
                <a:schemeClr val="dk1"/>
              </a:buClr>
              <a:buSzPts val="2520"/>
              <a:buNone/>
            </a:pPr>
            <a:r>
              <a:t/>
            </a:r>
            <a:endParaRPr/>
          </a:p>
        </p:txBody>
      </p:sp>
      <p:pic>
        <p:nvPicPr>
          <p:cNvPr id="346" name="Google Shape;346;p55"/>
          <p:cNvPicPr preferRelativeResize="0"/>
          <p:nvPr/>
        </p:nvPicPr>
        <p:blipFill rotWithShape="1">
          <a:blip r:embed="rId3">
            <a:alphaModFix/>
          </a:blip>
          <a:srcRect b="0" l="0" r="0" t="0"/>
          <a:stretch/>
        </p:blipFill>
        <p:spPr>
          <a:xfrm>
            <a:off x="386080" y="2744470"/>
            <a:ext cx="10801985" cy="293179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56"/>
          <p:cNvSpPr txBox="1"/>
          <p:nvPr>
            <p:ph type="title"/>
          </p:nvPr>
        </p:nvSpPr>
        <p:spPr>
          <a:xfrm>
            <a:off x="588263" y="457200"/>
            <a:ext cx="11018400" cy="11082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Clr>
                <a:schemeClr val="dk1"/>
              </a:buClr>
              <a:buSzPts val="3600"/>
              <a:buFont typeface="Quattrocento Sans"/>
              <a:buNone/>
            </a:pPr>
            <a:r>
              <a:rPr lang="en-US">
                <a:latin typeface="Arial"/>
                <a:ea typeface="Arial"/>
                <a:cs typeface="Arial"/>
                <a:sym typeface="Arial"/>
              </a:rPr>
              <a:t>How JavaScript is run in the browser</a:t>
            </a:r>
            <a:br>
              <a:rPr lang="en-US">
                <a:latin typeface="Arial"/>
                <a:ea typeface="Arial"/>
                <a:cs typeface="Arial"/>
                <a:sym typeface="Arial"/>
              </a:rPr>
            </a:br>
            <a:endParaRPr>
              <a:latin typeface="Arial"/>
              <a:ea typeface="Arial"/>
              <a:cs typeface="Arial"/>
              <a:sym typeface="Arial"/>
            </a:endParaRPr>
          </a:p>
        </p:txBody>
      </p:sp>
      <p:sp>
        <p:nvSpPr>
          <p:cNvPr id="356" name="Google Shape;356;p56"/>
          <p:cNvSpPr txBox="1"/>
          <p:nvPr>
            <p:ph idx="1" type="body"/>
          </p:nvPr>
        </p:nvSpPr>
        <p:spPr>
          <a:xfrm>
            <a:off x="588265" y="1117845"/>
            <a:ext cx="11018400" cy="29451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Clr>
                <a:schemeClr val="dk1"/>
              </a:buClr>
              <a:buSzPts val="2520"/>
              <a:buNone/>
            </a:pPr>
            <a:r>
              <a:rPr lang="en-US">
                <a:latin typeface="Arial"/>
                <a:ea typeface="Arial"/>
                <a:cs typeface="Arial"/>
                <a:sym typeface="Arial"/>
              </a:rPr>
              <a:t>V8 Engine and </a:t>
            </a:r>
            <a:r>
              <a:rPr lang="en-US">
                <a:latin typeface="Arial"/>
                <a:ea typeface="Arial"/>
                <a:cs typeface="Arial"/>
                <a:sym typeface="Arial"/>
              </a:rPr>
              <a:t>JIT (Just in time) compilation</a:t>
            </a:r>
            <a:endParaRPr>
              <a:latin typeface="Arial"/>
              <a:ea typeface="Arial"/>
              <a:cs typeface="Arial"/>
              <a:sym typeface="Arial"/>
            </a:endParaRPr>
          </a:p>
          <a:p>
            <a:pPr indent="-457200" lvl="0" marL="457200" rtl="0" algn="l">
              <a:lnSpc>
                <a:spcPct val="100000"/>
              </a:lnSpc>
              <a:spcBef>
                <a:spcPts val="560"/>
              </a:spcBef>
              <a:spcAft>
                <a:spcPts val="0"/>
              </a:spcAft>
              <a:buClr>
                <a:schemeClr val="dk1"/>
              </a:buClr>
              <a:buSzPts val="2520"/>
              <a:buFont typeface="Arial"/>
              <a:buChar char="•"/>
            </a:pPr>
            <a:r>
              <a:rPr lang="en-US">
                <a:latin typeface="Arial"/>
                <a:ea typeface="Arial"/>
                <a:cs typeface="Arial"/>
                <a:sym typeface="Arial"/>
              </a:rPr>
              <a:t>Interpreter but finds repeated code and compiles them</a:t>
            </a:r>
            <a:endParaRPr>
              <a:latin typeface="Arial"/>
              <a:ea typeface="Arial"/>
              <a:cs typeface="Arial"/>
              <a:sym typeface="Arial"/>
            </a:endParaRPr>
          </a:p>
          <a:p>
            <a:pPr indent="-457200" lvl="0" marL="457200" rtl="0" algn="l">
              <a:lnSpc>
                <a:spcPct val="100000"/>
              </a:lnSpc>
              <a:spcBef>
                <a:spcPts val="560"/>
              </a:spcBef>
              <a:spcAft>
                <a:spcPts val="0"/>
              </a:spcAft>
              <a:buClr>
                <a:schemeClr val="dk1"/>
              </a:buClr>
              <a:buSzPts val="2520"/>
              <a:buFont typeface="Arial"/>
              <a:buChar char="•"/>
            </a:pPr>
            <a:r>
              <a:rPr lang="en-US">
                <a:latin typeface="Arial"/>
                <a:ea typeface="Arial"/>
                <a:cs typeface="Arial"/>
                <a:sym typeface="Arial"/>
              </a:rPr>
              <a:t>Kind of like memoization  </a:t>
            </a:r>
            <a:endParaRPr>
              <a:latin typeface="Arial"/>
              <a:ea typeface="Arial"/>
              <a:cs typeface="Arial"/>
              <a:sym typeface="Arial"/>
            </a:endParaRPr>
          </a:p>
          <a:p>
            <a:pPr indent="-457200" lvl="0" marL="457200" rtl="0" algn="l">
              <a:lnSpc>
                <a:spcPct val="100000"/>
              </a:lnSpc>
              <a:spcBef>
                <a:spcPts val="560"/>
              </a:spcBef>
              <a:spcAft>
                <a:spcPts val="0"/>
              </a:spcAft>
              <a:buClr>
                <a:srgbClr val="CC0000"/>
              </a:buClr>
              <a:buSzPts val="2520"/>
              <a:buFont typeface="Arial"/>
              <a:buChar char="•"/>
            </a:pPr>
            <a:r>
              <a:rPr lang="en-US">
                <a:solidFill>
                  <a:srgbClr val="CC0000"/>
                </a:solidFill>
                <a:latin typeface="Arial"/>
                <a:ea typeface="Arial"/>
                <a:cs typeface="Arial"/>
                <a:sym typeface="Arial"/>
              </a:rPr>
              <a:t>Tradeoff</a:t>
            </a:r>
            <a:r>
              <a:rPr lang="en-US">
                <a:solidFill>
                  <a:srgbClr val="CC0000"/>
                </a:solidFill>
                <a:latin typeface="Arial"/>
                <a:ea typeface="Arial"/>
                <a:cs typeface="Arial"/>
                <a:sym typeface="Arial"/>
              </a:rPr>
              <a:t>: code monitoring overhead</a:t>
            </a:r>
            <a:endParaRPr>
              <a:solidFill>
                <a:srgbClr val="CC0000"/>
              </a:solidFill>
              <a:latin typeface="Arial"/>
              <a:ea typeface="Arial"/>
              <a:cs typeface="Arial"/>
              <a:sym typeface="Arial"/>
            </a:endParaRPr>
          </a:p>
          <a:p>
            <a:pPr indent="0" lvl="0" marL="0" rtl="0" algn="l">
              <a:lnSpc>
                <a:spcPct val="100000"/>
              </a:lnSpc>
              <a:spcBef>
                <a:spcPts val="560"/>
              </a:spcBef>
              <a:spcAft>
                <a:spcPts val="0"/>
              </a:spcAft>
              <a:buClr>
                <a:schemeClr val="dk1"/>
              </a:buClr>
              <a:buSzPts val="2520"/>
              <a:buNone/>
            </a:pPr>
            <a:r>
              <a:t/>
            </a:r>
            <a:endParaRPr>
              <a:latin typeface="Arial"/>
              <a:ea typeface="Arial"/>
              <a:cs typeface="Arial"/>
              <a:sym typeface="Arial"/>
            </a:endParaRPr>
          </a:p>
          <a:p>
            <a:pPr indent="0" lvl="0" marL="0" rtl="0" algn="l">
              <a:lnSpc>
                <a:spcPct val="100000"/>
              </a:lnSpc>
              <a:spcBef>
                <a:spcPts val="560"/>
              </a:spcBef>
              <a:spcAft>
                <a:spcPts val="0"/>
              </a:spcAft>
              <a:buClr>
                <a:schemeClr val="dk1"/>
              </a:buClr>
              <a:buSzPts val="2520"/>
              <a:buNone/>
            </a:pPr>
            <a:r>
              <a:t/>
            </a:r>
            <a:endParaRPr>
              <a:latin typeface="Arial"/>
              <a:ea typeface="Arial"/>
              <a:cs typeface="Arial"/>
              <a:sym typeface="Arial"/>
            </a:endParaRPr>
          </a:p>
        </p:txBody>
      </p:sp>
      <p:pic>
        <p:nvPicPr>
          <p:cNvPr id="357" name="Google Shape;357;p56"/>
          <p:cNvPicPr preferRelativeResize="0"/>
          <p:nvPr/>
        </p:nvPicPr>
        <p:blipFill rotWithShape="1">
          <a:blip r:embed="rId3">
            <a:alphaModFix/>
          </a:blip>
          <a:srcRect b="0" l="0" r="0" t="0"/>
          <a:stretch/>
        </p:blipFill>
        <p:spPr>
          <a:xfrm>
            <a:off x="2275365" y="3220675"/>
            <a:ext cx="7981950" cy="259143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0" name="Shape 160"/>
        <p:cNvGrpSpPr/>
        <p:nvPr/>
      </p:nvGrpSpPr>
      <p:grpSpPr>
        <a:xfrm>
          <a:off x="0" y="0"/>
          <a:ext cx="0" cy="0"/>
          <a:chOff x="0" y="0"/>
          <a:chExt cx="0" cy="0"/>
        </a:xfrm>
      </p:grpSpPr>
      <p:sp>
        <p:nvSpPr>
          <p:cNvPr id="161" name="Google Shape;161;p39"/>
          <p:cNvSpPr txBox="1"/>
          <p:nvPr>
            <p:ph type="title"/>
          </p:nvPr>
        </p:nvSpPr>
        <p:spPr>
          <a:xfrm>
            <a:off x="584200" y="1303020"/>
            <a:ext cx="6637800" cy="554100"/>
          </a:xfrm>
          <a:prstGeom prst="rect">
            <a:avLst/>
          </a:prstGeom>
          <a:noFill/>
          <a:ln>
            <a:noFill/>
          </a:ln>
        </p:spPr>
        <p:txBody>
          <a:bodyPr anchorCtr="0" anchor="b" bIns="0" lIns="0" spcFirstLastPara="1" rIns="0" wrap="square" tIns="0">
            <a:spAutoFit/>
          </a:bodyPr>
          <a:lstStyle/>
          <a:p>
            <a:pPr indent="0" lvl="0" marL="0" rtl="0" algn="l">
              <a:lnSpc>
                <a:spcPct val="100000"/>
              </a:lnSpc>
              <a:spcBef>
                <a:spcPts val="0"/>
              </a:spcBef>
              <a:spcAft>
                <a:spcPts val="0"/>
              </a:spcAft>
              <a:buClr>
                <a:srgbClr val="00599F"/>
              </a:buClr>
              <a:buSzPts val="3600"/>
              <a:buFont typeface="Quattrocento Sans"/>
              <a:buNone/>
            </a:pPr>
            <a:r>
              <a:rPr lang="en-US">
                <a:solidFill>
                  <a:srgbClr val="00599F"/>
                </a:solidFill>
                <a:latin typeface="Arial"/>
                <a:ea typeface="Arial"/>
                <a:cs typeface="Arial"/>
                <a:sym typeface="Arial"/>
              </a:rPr>
              <a:t>Before we begin</a:t>
            </a:r>
            <a:endParaRPr>
              <a:solidFill>
                <a:srgbClr val="00599F"/>
              </a:solidFill>
              <a:latin typeface="Arial"/>
              <a:ea typeface="Arial"/>
              <a:cs typeface="Arial"/>
              <a:sym typeface="Arial"/>
            </a:endParaRPr>
          </a:p>
        </p:txBody>
      </p:sp>
      <p:sp>
        <p:nvSpPr>
          <p:cNvPr id="162" name="Google Shape;162;p39"/>
          <p:cNvSpPr txBox="1"/>
          <p:nvPr>
            <p:ph idx="1" type="body"/>
          </p:nvPr>
        </p:nvSpPr>
        <p:spPr>
          <a:xfrm>
            <a:off x="584200" y="1952625"/>
            <a:ext cx="9354900" cy="3057900"/>
          </a:xfrm>
          <a:prstGeom prst="rect">
            <a:avLst/>
          </a:prstGeom>
          <a:noFill/>
          <a:ln>
            <a:noFill/>
          </a:ln>
        </p:spPr>
        <p:txBody>
          <a:bodyPr anchorCtr="0" anchor="t" bIns="45700" lIns="91425" spcFirstLastPara="1" rIns="91425" wrap="square" tIns="45700">
            <a:spAutoFit/>
          </a:bodyPr>
          <a:lstStyle/>
          <a:p>
            <a:pPr indent="-228600" lvl="0" marL="228600" marR="0" rtl="0" algn="l">
              <a:lnSpc>
                <a:spcPct val="100000"/>
              </a:lnSpc>
              <a:spcBef>
                <a:spcPts val="0"/>
              </a:spcBef>
              <a:spcAft>
                <a:spcPts val="0"/>
              </a:spcAft>
              <a:buClr>
                <a:schemeClr val="dk1"/>
              </a:buClr>
              <a:buSzPts val="2520"/>
              <a:buFont typeface="Noto Sans Symbols"/>
              <a:buChar char="·"/>
            </a:pPr>
            <a:r>
              <a:rPr lang="en-US" sz="2800">
                <a:solidFill>
                  <a:schemeClr val="dk1"/>
                </a:solidFill>
                <a:latin typeface="Arial"/>
                <a:ea typeface="Arial"/>
                <a:cs typeface="Arial"/>
                <a:sym typeface="Arial"/>
              </a:rPr>
              <a:t>This </a:t>
            </a:r>
            <a:r>
              <a:rPr lang="en-US" sz="2800">
                <a:solidFill>
                  <a:schemeClr val="dk1"/>
                </a:solidFill>
                <a:latin typeface="Arial"/>
                <a:ea typeface="Arial"/>
                <a:cs typeface="Arial"/>
                <a:sym typeface="Arial"/>
              </a:rPr>
              <a:t>workshop </a:t>
            </a:r>
            <a:r>
              <a:rPr lang="en-US" sz="2800">
                <a:solidFill>
                  <a:schemeClr val="dk1"/>
                </a:solidFill>
                <a:latin typeface="Arial"/>
                <a:ea typeface="Arial"/>
                <a:cs typeface="Arial"/>
                <a:sym typeface="Arial"/>
              </a:rPr>
              <a:t>will be </a:t>
            </a:r>
            <a:r>
              <a:rPr b="1" lang="en-US" sz="2800">
                <a:solidFill>
                  <a:schemeClr val="accent1"/>
                </a:solidFill>
                <a:latin typeface="Arial"/>
                <a:ea typeface="Arial"/>
                <a:cs typeface="Arial"/>
                <a:sym typeface="Arial"/>
              </a:rPr>
              <a:t>recorded</a:t>
            </a:r>
            <a:r>
              <a:rPr lang="en-US" sz="2800">
                <a:solidFill>
                  <a:schemeClr val="dk1"/>
                </a:solidFill>
                <a:latin typeface="Arial"/>
                <a:ea typeface="Arial"/>
                <a:cs typeface="Arial"/>
                <a:sym typeface="Arial"/>
              </a:rPr>
              <a:t> and submitted to Microsoft Learn</a:t>
            </a:r>
            <a:endParaRPr sz="2800">
              <a:solidFill>
                <a:schemeClr val="dk1"/>
              </a:solidFill>
              <a:latin typeface="Arial"/>
              <a:ea typeface="Arial"/>
              <a:cs typeface="Arial"/>
              <a:sym typeface="Arial"/>
            </a:endParaRPr>
          </a:p>
          <a:p>
            <a:pPr indent="-228600" lvl="0" marL="228600" marR="0" rtl="0" algn="l">
              <a:lnSpc>
                <a:spcPct val="100000"/>
              </a:lnSpc>
              <a:spcBef>
                <a:spcPts val="560"/>
              </a:spcBef>
              <a:spcAft>
                <a:spcPts val="0"/>
              </a:spcAft>
              <a:buClr>
                <a:schemeClr val="dk1"/>
              </a:buClr>
              <a:buSzPts val="2520"/>
              <a:buFont typeface="Noto Sans Symbols"/>
              <a:buChar char="·"/>
            </a:pPr>
            <a:r>
              <a:rPr lang="en-US" sz="2800">
                <a:solidFill>
                  <a:schemeClr val="dk1"/>
                </a:solidFill>
                <a:latin typeface="Arial"/>
                <a:ea typeface="Arial"/>
                <a:cs typeface="Arial"/>
                <a:sym typeface="Arial"/>
              </a:rPr>
              <a:t>MTC Exam Voucher </a:t>
            </a:r>
            <a:r>
              <a:rPr b="1" lang="en-US" sz="2800">
                <a:solidFill>
                  <a:schemeClr val="accent1"/>
                </a:solidFill>
                <a:latin typeface="Arial"/>
                <a:ea typeface="Arial"/>
                <a:cs typeface="Arial"/>
                <a:sym typeface="Arial"/>
              </a:rPr>
              <a:t>Giveaway</a:t>
            </a:r>
            <a:endParaRPr b="1" sz="2800">
              <a:solidFill>
                <a:schemeClr val="dk1"/>
              </a:solidFill>
              <a:latin typeface="Arial"/>
              <a:ea typeface="Arial"/>
              <a:cs typeface="Arial"/>
              <a:sym typeface="Arial"/>
            </a:endParaRPr>
          </a:p>
          <a:p>
            <a:pPr indent="-228600" lvl="1" marL="457200" marR="0" rtl="0" algn="l">
              <a:lnSpc>
                <a:spcPct val="100000"/>
              </a:lnSpc>
              <a:spcBef>
                <a:spcPts val="400"/>
              </a:spcBef>
              <a:spcAft>
                <a:spcPts val="0"/>
              </a:spcAft>
              <a:buClr>
                <a:schemeClr val="dk1"/>
              </a:buClr>
              <a:buSzPts val="1800"/>
              <a:buFont typeface="Arial"/>
              <a:buChar char="·"/>
            </a:pPr>
            <a:r>
              <a:rPr i="0" lang="en-US" sz="2000" u="none" cap="none" strike="noStrike">
                <a:solidFill>
                  <a:schemeClr val="dk1"/>
                </a:solidFill>
                <a:latin typeface="Arial"/>
                <a:ea typeface="Arial"/>
                <a:cs typeface="Arial"/>
                <a:sym typeface="Arial"/>
              </a:rPr>
              <a:t>There will be a lucky draw for one MTC Exam Voucher which can be used to take a Microsoft Azure Exam for free</a:t>
            </a:r>
            <a:endParaRPr b="1" i="0" sz="2000" u="none" cap="none" strike="noStrike">
              <a:solidFill>
                <a:schemeClr val="dk1"/>
              </a:solidFill>
              <a:latin typeface="Arial"/>
              <a:ea typeface="Arial"/>
              <a:cs typeface="Arial"/>
              <a:sym typeface="Arial"/>
            </a:endParaRPr>
          </a:p>
          <a:p>
            <a:pPr indent="-228600" lvl="0" marL="228600" marR="0" rtl="0" algn="l">
              <a:lnSpc>
                <a:spcPct val="100000"/>
              </a:lnSpc>
              <a:spcBef>
                <a:spcPts val="560"/>
              </a:spcBef>
              <a:spcAft>
                <a:spcPts val="0"/>
              </a:spcAft>
              <a:buClr>
                <a:schemeClr val="dk1"/>
              </a:buClr>
              <a:buSzPts val="2520"/>
              <a:buFont typeface="Noto Sans Symbols"/>
              <a:buChar char="·"/>
            </a:pPr>
            <a:r>
              <a:rPr lang="en-US" sz="2800">
                <a:solidFill>
                  <a:schemeClr val="dk1"/>
                </a:solidFill>
                <a:latin typeface="Arial"/>
                <a:ea typeface="Arial"/>
                <a:cs typeface="Arial"/>
                <a:sym typeface="Arial"/>
              </a:rPr>
              <a:t>Attending </a:t>
            </a:r>
            <a:r>
              <a:rPr b="1" lang="en-US" sz="2800">
                <a:solidFill>
                  <a:schemeClr val="accent1"/>
                </a:solidFill>
                <a:latin typeface="Arial"/>
                <a:ea typeface="Arial"/>
                <a:cs typeface="Arial"/>
                <a:sym typeface="Arial"/>
              </a:rPr>
              <a:t>Certificates</a:t>
            </a:r>
            <a:r>
              <a:rPr lang="en-US" sz="2800">
                <a:solidFill>
                  <a:schemeClr val="accent1"/>
                </a:solidFill>
                <a:latin typeface="Arial"/>
                <a:ea typeface="Arial"/>
                <a:cs typeface="Arial"/>
                <a:sym typeface="Arial"/>
              </a:rPr>
              <a:t> </a:t>
            </a:r>
            <a:r>
              <a:rPr lang="en-US" sz="2800">
                <a:solidFill>
                  <a:schemeClr val="dk1"/>
                </a:solidFill>
                <a:latin typeface="Arial"/>
                <a:ea typeface="Arial"/>
                <a:cs typeface="Arial"/>
                <a:sym typeface="Arial"/>
              </a:rPr>
              <a:t>will be available after the </a:t>
            </a:r>
            <a:r>
              <a:rPr lang="en-US" sz="2800">
                <a:solidFill>
                  <a:schemeClr val="dk1"/>
                </a:solidFill>
                <a:latin typeface="Arial"/>
                <a:ea typeface="Arial"/>
                <a:cs typeface="Arial"/>
                <a:sym typeface="Arial"/>
              </a:rPr>
              <a:t>workshop</a:t>
            </a:r>
            <a:endParaRPr sz="2800">
              <a:solidFill>
                <a:schemeClr val="dk1"/>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57"/>
          <p:cNvSpPr txBox="1"/>
          <p:nvPr>
            <p:ph type="title"/>
          </p:nvPr>
        </p:nvSpPr>
        <p:spPr>
          <a:xfrm>
            <a:off x="588263" y="457200"/>
            <a:ext cx="11018400" cy="11082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Clr>
                <a:schemeClr val="dk1"/>
              </a:buClr>
              <a:buSzPts val="3600"/>
              <a:buFont typeface="Quattrocento Sans"/>
              <a:buNone/>
            </a:pPr>
            <a:r>
              <a:rPr lang="en-US">
                <a:latin typeface="Arial"/>
                <a:ea typeface="Arial"/>
                <a:cs typeface="Arial"/>
                <a:sym typeface="Arial"/>
              </a:rPr>
              <a:t>How JavaScript is run in the browser</a:t>
            </a:r>
            <a:br>
              <a:rPr lang="en-US">
                <a:latin typeface="Arial"/>
                <a:ea typeface="Arial"/>
                <a:cs typeface="Arial"/>
                <a:sym typeface="Arial"/>
              </a:rPr>
            </a:br>
            <a:endParaRPr>
              <a:latin typeface="Arial"/>
              <a:ea typeface="Arial"/>
              <a:cs typeface="Arial"/>
              <a:sym typeface="Arial"/>
            </a:endParaRPr>
          </a:p>
        </p:txBody>
      </p:sp>
      <p:sp>
        <p:nvSpPr>
          <p:cNvPr id="367" name="Google Shape;367;p57"/>
          <p:cNvSpPr txBox="1"/>
          <p:nvPr>
            <p:ph idx="1" type="body"/>
          </p:nvPr>
        </p:nvSpPr>
        <p:spPr>
          <a:xfrm>
            <a:off x="586390" y="1434370"/>
            <a:ext cx="11018400" cy="14367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Clr>
                <a:schemeClr val="dk1"/>
              </a:buClr>
              <a:buSzPts val="2520"/>
              <a:buFont typeface="Arial"/>
              <a:buNone/>
            </a:pPr>
            <a:r>
              <a:rPr lang="en-US">
                <a:latin typeface="Arial"/>
                <a:ea typeface="Arial"/>
                <a:cs typeface="Arial"/>
                <a:sym typeface="Arial"/>
              </a:rPr>
              <a:t>V8 JavaScript Engine in the browser</a:t>
            </a:r>
            <a:endParaRPr>
              <a:latin typeface="Arial"/>
              <a:ea typeface="Arial"/>
              <a:cs typeface="Arial"/>
              <a:sym typeface="Arial"/>
            </a:endParaRPr>
          </a:p>
          <a:p>
            <a:pPr indent="-457200" lvl="0" marL="457200" rtl="0" algn="l">
              <a:lnSpc>
                <a:spcPct val="100000"/>
              </a:lnSpc>
              <a:spcBef>
                <a:spcPts val="560"/>
              </a:spcBef>
              <a:spcAft>
                <a:spcPts val="0"/>
              </a:spcAft>
              <a:buClr>
                <a:schemeClr val="dk1"/>
              </a:buClr>
              <a:buSzPts val="2520"/>
              <a:buFont typeface="Arial"/>
              <a:buChar char="•"/>
            </a:pPr>
            <a:r>
              <a:rPr lang="en-US">
                <a:latin typeface="Arial"/>
                <a:ea typeface="Arial"/>
                <a:cs typeface="Arial"/>
                <a:sym typeface="Arial"/>
              </a:rPr>
              <a:t>JIT compilation</a:t>
            </a:r>
            <a:endParaRPr>
              <a:latin typeface="Arial"/>
              <a:ea typeface="Arial"/>
              <a:cs typeface="Arial"/>
              <a:sym typeface="Arial"/>
            </a:endParaRPr>
          </a:p>
          <a:p>
            <a:pPr indent="0" lvl="0" marL="0" rtl="0" algn="l">
              <a:lnSpc>
                <a:spcPct val="100000"/>
              </a:lnSpc>
              <a:spcBef>
                <a:spcPts val="560"/>
              </a:spcBef>
              <a:spcAft>
                <a:spcPts val="0"/>
              </a:spcAft>
              <a:buClr>
                <a:schemeClr val="dk1"/>
              </a:buClr>
              <a:buSzPts val="2520"/>
              <a:buNone/>
            </a:pPr>
            <a:r>
              <a:t/>
            </a:r>
            <a:endParaRPr>
              <a:latin typeface="Arial"/>
              <a:ea typeface="Arial"/>
              <a:cs typeface="Arial"/>
              <a:sym typeface="Arial"/>
            </a:endParaRPr>
          </a:p>
        </p:txBody>
      </p:sp>
      <p:pic>
        <p:nvPicPr>
          <p:cNvPr id="368" name="Google Shape;368;p57"/>
          <p:cNvPicPr preferRelativeResize="0"/>
          <p:nvPr/>
        </p:nvPicPr>
        <p:blipFill rotWithShape="1">
          <a:blip r:embed="rId3">
            <a:alphaModFix/>
          </a:blip>
          <a:srcRect b="0" l="0" r="0" t="0"/>
          <a:stretch/>
        </p:blipFill>
        <p:spPr>
          <a:xfrm>
            <a:off x="1318850" y="2925050"/>
            <a:ext cx="9271475" cy="218122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p58"/>
          <p:cNvSpPr txBox="1"/>
          <p:nvPr>
            <p:ph type="title"/>
          </p:nvPr>
        </p:nvSpPr>
        <p:spPr>
          <a:xfrm>
            <a:off x="588263" y="457200"/>
            <a:ext cx="11018400" cy="11082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Clr>
                <a:schemeClr val="dk1"/>
              </a:buClr>
              <a:buSzPts val="3600"/>
              <a:buFont typeface="Quattrocento Sans"/>
              <a:buNone/>
            </a:pPr>
            <a:r>
              <a:rPr lang="en-US">
                <a:latin typeface="Arial"/>
                <a:ea typeface="Arial"/>
                <a:cs typeface="Arial"/>
                <a:sym typeface="Arial"/>
              </a:rPr>
              <a:t>Maybe server side rendering?</a:t>
            </a:r>
            <a:br>
              <a:rPr lang="en-US">
                <a:latin typeface="Arial"/>
                <a:ea typeface="Arial"/>
                <a:cs typeface="Arial"/>
                <a:sym typeface="Arial"/>
              </a:rPr>
            </a:br>
            <a:endParaRPr>
              <a:latin typeface="Arial"/>
              <a:ea typeface="Arial"/>
              <a:cs typeface="Arial"/>
              <a:sym typeface="Arial"/>
            </a:endParaRPr>
          </a:p>
        </p:txBody>
      </p:sp>
      <p:sp>
        <p:nvSpPr>
          <p:cNvPr id="378" name="Google Shape;378;p58"/>
          <p:cNvSpPr txBox="1"/>
          <p:nvPr>
            <p:ph idx="1" type="body"/>
          </p:nvPr>
        </p:nvSpPr>
        <p:spPr>
          <a:xfrm>
            <a:off x="586395" y="1434375"/>
            <a:ext cx="5574000" cy="41661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560"/>
              </a:spcBef>
              <a:spcAft>
                <a:spcPts val="0"/>
              </a:spcAft>
              <a:buNone/>
            </a:pPr>
            <a:r>
              <a:rPr lang="en-US">
                <a:latin typeface="Arial"/>
                <a:ea typeface="Arial"/>
                <a:cs typeface="Arial"/>
                <a:sym typeface="Arial"/>
              </a:rPr>
              <a:t>Throw the business logic to a server and use and API to interact</a:t>
            </a:r>
            <a:endParaRPr>
              <a:latin typeface="Arial"/>
              <a:ea typeface="Arial"/>
              <a:cs typeface="Arial"/>
              <a:sym typeface="Arial"/>
            </a:endParaRPr>
          </a:p>
          <a:p>
            <a:pPr indent="0" lvl="0" marL="0" rtl="0" algn="l">
              <a:lnSpc>
                <a:spcPct val="100000"/>
              </a:lnSpc>
              <a:spcBef>
                <a:spcPts val="560"/>
              </a:spcBef>
              <a:spcAft>
                <a:spcPts val="0"/>
              </a:spcAft>
              <a:buNone/>
            </a:pPr>
            <a:r>
              <a:t/>
            </a:r>
            <a:endParaRPr>
              <a:latin typeface="Arial"/>
              <a:ea typeface="Arial"/>
              <a:cs typeface="Arial"/>
              <a:sym typeface="Arial"/>
            </a:endParaRPr>
          </a:p>
          <a:p>
            <a:pPr indent="0" lvl="0" marL="0" rtl="0" algn="l">
              <a:lnSpc>
                <a:spcPct val="100000"/>
              </a:lnSpc>
              <a:spcBef>
                <a:spcPts val="560"/>
              </a:spcBef>
              <a:spcAft>
                <a:spcPts val="0"/>
              </a:spcAft>
              <a:buNone/>
            </a:pPr>
            <a:r>
              <a:rPr lang="en-US">
                <a:latin typeface="Arial"/>
                <a:ea typeface="Arial"/>
                <a:cs typeface="Arial"/>
                <a:sym typeface="Arial"/>
              </a:rPr>
              <a:t>It is a viable solution, but</a:t>
            </a:r>
            <a:endParaRPr>
              <a:latin typeface="Arial"/>
              <a:ea typeface="Arial"/>
              <a:cs typeface="Arial"/>
              <a:sym typeface="Arial"/>
            </a:endParaRPr>
          </a:p>
          <a:p>
            <a:pPr indent="-388620" lvl="0" marL="457200" rtl="0" algn="l">
              <a:lnSpc>
                <a:spcPct val="100000"/>
              </a:lnSpc>
              <a:spcBef>
                <a:spcPts val="560"/>
              </a:spcBef>
              <a:spcAft>
                <a:spcPts val="0"/>
              </a:spcAft>
              <a:buSzPts val="2520"/>
              <a:buFont typeface="Arial"/>
              <a:buChar char="●"/>
            </a:pPr>
            <a:r>
              <a:rPr lang="en-US">
                <a:latin typeface="Arial"/>
                <a:ea typeface="Arial"/>
                <a:cs typeface="Arial"/>
                <a:sym typeface="Arial"/>
              </a:rPr>
              <a:t>Offline services for PWAs</a:t>
            </a:r>
            <a:endParaRPr>
              <a:latin typeface="Arial"/>
              <a:ea typeface="Arial"/>
              <a:cs typeface="Arial"/>
              <a:sym typeface="Arial"/>
            </a:endParaRPr>
          </a:p>
          <a:p>
            <a:pPr indent="-388620" lvl="0" marL="457200" rtl="0" algn="l">
              <a:lnSpc>
                <a:spcPct val="100000"/>
              </a:lnSpc>
              <a:spcBef>
                <a:spcPts val="0"/>
              </a:spcBef>
              <a:spcAft>
                <a:spcPts val="0"/>
              </a:spcAft>
              <a:buSzPts val="2520"/>
              <a:buFont typeface="Arial"/>
              <a:buChar char="●"/>
            </a:pPr>
            <a:r>
              <a:rPr lang="en-US">
                <a:latin typeface="Arial"/>
                <a:ea typeface="Arial"/>
                <a:cs typeface="Arial"/>
                <a:sym typeface="Arial"/>
              </a:rPr>
              <a:t>Might have slow connections for requests, too many users</a:t>
            </a:r>
            <a:endParaRPr>
              <a:latin typeface="Arial"/>
              <a:ea typeface="Arial"/>
              <a:cs typeface="Arial"/>
              <a:sym typeface="Arial"/>
            </a:endParaRPr>
          </a:p>
          <a:p>
            <a:pPr indent="-388620" lvl="0" marL="457200" rtl="0" algn="l">
              <a:lnSpc>
                <a:spcPct val="100000"/>
              </a:lnSpc>
              <a:spcBef>
                <a:spcPts val="0"/>
              </a:spcBef>
              <a:spcAft>
                <a:spcPts val="0"/>
              </a:spcAft>
              <a:buSzPts val="2520"/>
              <a:buFont typeface="Arial"/>
              <a:buChar char="●"/>
            </a:pPr>
            <a:r>
              <a:rPr lang="en-US">
                <a:latin typeface="Arial"/>
                <a:ea typeface="Arial"/>
                <a:cs typeface="Arial"/>
                <a:sym typeface="Arial"/>
              </a:rPr>
              <a:t>Need to configure a server</a:t>
            </a:r>
            <a:endParaRPr>
              <a:latin typeface="Arial"/>
              <a:ea typeface="Arial"/>
              <a:cs typeface="Arial"/>
              <a:sym typeface="Arial"/>
            </a:endParaRPr>
          </a:p>
          <a:p>
            <a:pPr indent="0" lvl="0" marL="0" rtl="0" algn="l">
              <a:lnSpc>
                <a:spcPct val="100000"/>
              </a:lnSpc>
              <a:spcBef>
                <a:spcPts val="560"/>
              </a:spcBef>
              <a:spcAft>
                <a:spcPts val="0"/>
              </a:spcAft>
              <a:buClr>
                <a:schemeClr val="dk1"/>
              </a:buClr>
              <a:buSzPts val="2520"/>
              <a:buNone/>
            </a:pPr>
            <a:r>
              <a:t/>
            </a:r>
            <a:endParaRPr>
              <a:latin typeface="Arial"/>
              <a:ea typeface="Arial"/>
              <a:cs typeface="Arial"/>
              <a:sym typeface="Arial"/>
            </a:endParaRPr>
          </a:p>
        </p:txBody>
      </p:sp>
      <p:pic>
        <p:nvPicPr>
          <p:cNvPr id="379" name="Google Shape;379;p58"/>
          <p:cNvPicPr preferRelativeResize="0"/>
          <p:nvPr/>
        </p:nvPicPr>
        <p:blipFill>
          <a:blip r:embed="rId3">
            <a:alphaModFix/>
          </a:blip>
          <a:stretch>
            <a:fillRect/>
          </a:stretch>
        </p:blipFill>
        <p:spPr>
          <a:xfrm>
            <a:off x="7523750" y="1434370"/>
            <a:ext cx="3869082" cy="368213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sp>
        <p:nvSpPr>
          <p:cNvPr id="388" name="Google Shape;388;p59"/>
          <p:cNvSpPr txBox="1"/>
          <p:nvPr>
            <p:ph type="title"/>
          </p:nvPr>
        </p:nvSpPr>
        <p:spPr>
          <a:xfrm>
            <a:off x="588263" y="457200"/>
            <a:ext cx="11018400" cy="5541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Clr>
                <a:schemeClr val="dk1"/>
              </a:buClr>
              <a:buSzPts val="3600"/>
              <a:buFont typeface="Quattrocento Sans"/>
              <a:buNone/>
            </a:pPr>
            <a:r>
              <a:rPr lang="en-US">
                <a:latin typeface="Arial"/>
                <a:ea typeface="Arial"/>
                <a:cs typeface="Arial"/>
                <a:sym typeface="Arial"/>
              </a:rPr>
              <a:t>What if we could compile code for the browser</a:t>
            </a:r>
            <a:endParaRPr>
              <a:latin typeface="Arial"/>
              <a:ea typeface="Arial"/>
              <a:cs typeface="Arial"/>
              <a:sym typeface="Arial"/>
            </a:endParaRPr>
          </a:p>
        </p:txBody>
      </p:sp>
      <p:pic>
        <p:nvPicPr>
          <p:cNvPr id="389" name="Google Shape;389;p59"/>
          <p:cNvPicPr preferRelativeResize="0"/>
          <p:nvPr/>
        </p:nvPicPr>
        <p:blipFill rotWithShape="1">
          <a:blip r:embed="rId3">
            <a:alphaModFix/>
          </a:blip>
          <a:srcRect b="0" l="0" r="0" t="0"/>
          <a:stretch/>
        </p:blipFill>
        <p:spPr>
          <a:xfrm>
            <a:off x="6096000" y="3429000"/>
            <a:ext cx="0" cy="0"/>
          </a:xfrm>
          <a:prstGeom prst="rect">
            <a:avLst/>
          </a:prstGeom>
          <a:noFill/>
          <a:ln>
            <a:noFill/>
          </a:ln>
        </p:spPr>
      </p:pic>
      <p:pic>
        <p:nvPicPr>
          <p:cNvPr descr="kisspng-the-emoji-movie-discord-sticker-emoticon-emoji-question-5b17be91b438f1.7283439615282827697382-removebg-preview" id="390" name="Google Shape;390;p59"/>
          <p:cNvPicPr preferRelativeResize="0"/>
          <p:nvPr>
            <p:ph idx="2" type="pic"/>
          </p:nvPr>
        </p:nvPicPr>
        <p:blipFill rotWithShape="1">
          <a:blip r:embed="rId4">
            <a:alphaModFix/>
          </a:blip>
          <a:srcRect b="0" l="0" r="0" t="0"/>
          <a:stretch/>
        </p:blipFill>
        <p:spPr>
          <a:xfrm>
            <a:off x="2534920" y="1581785"/>
            <a:ext cx="6858000" cy="396621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sp>
        <p:nvSpPr>
          <p:cNvPr id="399" name="Google Shape;399;p60"/>
          <p:cNvSpPr txBox="1"/>
          <p:nvPr>
            <p:ph type="title"/>
          </p:nvPr>
        </p:nvSpPr>
        <p:spPr>
          <a:xfrm>
            <a:off x="588263" y="457200"/>
            <a:ext cx="11018400" cy="5541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Clr>
                <a:schemeClr val="dk1"/>
              </a:buClr>
              <a:buSzPts val="3600"/>
              <a:buFont typeface="Quattrocento Sans"/>
              <a:buNone/>
            </a:pPr>
            <a:r>
              <a:rPr lang="en-US">
                <a:latin typeface="Arial"/>
                <a:ea typeface="Arial"/>
                <a:cs typeface="Arial"/>
                <a:sym typeface="Arial"/>
              </a:rPr>
              <a:t>What if we just precompile programs?</a:t>
            </a:r>
            <a:endParaRPr>
              <a:latin typeface="Arial"/>
              <a:ea typeface="Arial"/>
              <a:cs typeface="Arial"/>
              <a:sym typeface="Arial"/>
            </a:endParaRPr>
          </a:p>
        </p:txBody>
      </p:sp>
      <p:pic>
        <p:nvPicPr>
          <p:cNvPr id="400" name="Google Shape;400;p60"/>
          <p:cNvPicPr preferRelativeResize="0"/>
          <p:nvPr/>
        </p:nvPicPr>
        <p:blipFill rotWithShape="1">
          <a:blip r:embed="rId3">
            <a:alphaModFix/>
          </a:blip>
          <a:srcRect b="0" l="0" r="0" t="0"/>
          <a:stretch/>
        </p:blipFill>
        <p:spPr>
          <a:xfrm>
            <a:off x="6096000" y="3429000"/>
            <a:ext cx="0" cy="0"/>
          </a:xfrm>
          <a:prstGeom prst="rect">
            <a:avLst/>
          </a:prstGeom>
          <a:noFill/>
          <a:ln>
            <a:noFill/>
          </a:ln>
        </p:spPr>
      </p:pic>
      <p:pic>
        <p:nvPicPr>
          <p:cNvPr id="401" name="Google Shape;401;p60"/>
          <p:cNvPicPr preferRelativeResize="0"/>
          <p:nvPr/>
        </p:nvPicPr>
        <p:blipFill rotWithShape="1">
          <a:blip r:embed="rId4">
            <a:alphaModFix/>
          </a:blip>
          <a:srcRect b="0" l="0" r="0" t="0"/>
          <a:stretch/>
        </p:blipFill>
        <p:spPr>
          <a:xfrm>
            <a:off x="2659380" y="1495425"/>
            <a:ext cx="6873242" cy="3866515"/>
          </a:xfrm>
          <a:prstGeom prst="rect">
            <a:avLst/>
          </a:prstGeom>
          <a:noFill/>
          <a:ln>
            <a:noFill/>
          </a:ln>
        </p:spPr>
      </p:pic>
    </p:spTree>
  </p:cSld>
  <p:clrMapOvr>
    <a:masterClrMapping/>
  </p:clrMapOvr>
  <mc:AlternateContent>
    <mc:Choice Requires="p14">
      <p:transition spd="slow" p14:dur="4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1"/>
                                        </p:tgtEl>
                                        <p:attrNameLst>
                                          <p:attrName>style.visibility</p:attrName>
                                        </p:attrNameLst>
                                      </p:cBhvr>
                                      <p:to>
                                        <p:strVal val="visible"/>
                                      </p:to>
                                    </p:set>
                                    <p:animEffect filter="fade" transition="in">
                                      <p:cBhvr>
                                        <p:cTn dur="500"/>
                                        <p:tgtEl>
                                          <p:spTgt spid="40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p61"/>
          <p:cNvSpPr txBox="1"/>
          <p:nvPr>
            <p:ph type="title"/>
          </p:nvPr>
        </p:nvSpPr>
        <p:spPr>
          <a:xfrm>
            <a:off x="588263" y="457200"/>
            <a:ext cx="11018400" cy="5541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Clr>
                <a:schemeClr val="dk1"/>
              </a:buClr>
              <a:buSzPts val="3600"/>
              <a:buFont typeface="Quattrocento Sans"/>
              <a:buNone/>
            </a:pPr>
            <a:r>
              <a:rPr lang="en-US">
                <a:latin typeface="Arial"/>
                <a:ea typeface="Arial"/>
                <a:cs typeface="Arial"/>
                <a:sym typeface="Arial"/>
              </a:rPr>
              <a:t>New Frontend Stack</a:t>
            </a:r>
            <a:endParaRPr>
              <a:latin typeface="Arial"/>
              <a:ea typeface="Arial"/>
              <a:cs typeface="Arial"/>
              <a:sym typeface="Arial"/>
            </a:endParaRPr>
          </a:p>
        </p:txBody>
      </p:sp>
      <p:pic>
        <p:nvPicPr>
          <p:cNvPr id="411" name="Google Shape;411;p61"/>
          <p:cNvPicPr preferRelativeResize="0"/>
          <p:nvPr/>
        </p:nvPicPr>
        <p:blipFill rotWithShape="1">
          <a:blip r:embed="rId3">
            <a:alphaModFix/>
          </a:blip>
          <a:srcRect b="0" l="0" r="0" t="0"/>
          <a:stretch/>
        </p:blipFill>
        <p:spPr>
          <a:xfrm>
            <a:off x="6096000" y="3429000"/>
            <a:ext cx="0" cy="0"/>
          </a:xfrm>
          <a:prstGeom prst="rect">
            <a:avLst/>
          </a:prstGeom>
          <a:noFill/>
          <a:ln>
            <a:noFill/>
          </a:ln>
        </p:spPr>
      </p:pic>
      <p:pic>
        <p:nvPicPr>
          <p:cNvPr id="412" name="Google Shape;412;p61"/>
          <p:cNvPicPr preferRelativeResize="0"/>
          <p:nvPr/>
        </p:nvPicPr>
        <p:blipFill rotWithShape="1">
          <a:blip r:embed="rId4">
            <a:alphaModFix/>
          </a:blip>
          <a:srcRect b="24628" l="0" r="0" t="20979"/>
          <a:stretch/>
        </p:blipFill>
        <p:spPr>
          <a:xfrm>
            <a:off x="850375" y="1770125"/>
            <a:ext cx="7595700" cy="2751501"/>
          </a:xfrm>
          <a:prstGeom prst="rect">
            <a:avLst/>
          </a:prstGeom>
          <a:noFill/>
          <a:ln>
            <a:noFill/>
          </a:ln>
        </p:spPr>
      </p:pic>
      <p:pic>
        <p:nvPicPr>
          <p:cNvPr id="413" name="Google Shape;413;p61"/>
          <p:cNvPicPr preferRelativeResize="0"/>
          <p:nvPr/>
        </p:nvPicPr>
        <p:blipFill rotWithShape="1">
          <a:blip r:embed="rId5">
            <a:alphaModFix/>
          </a:blip>
          <a:srcRect b="0" l="0" r="0" t="0"/>
          <a:stretch/>
        </p:blipFill>
        <p:spPr>
          <a:xfrm>
            <a:off x="8912425" y="2493899"/>
            <a:ext cx="1870200" cy="1870200"/>
          </a:xfrm>
          <a:prstGeom prst="rect">
            <a:avLst/>
          </a:prstGeom>
          <a:noFill/>
          <a:ln>
            <a:noFill/>
          </a:ln>
        </p:spPr>
      </p:pic>
    </p:spTree>
  </p:cSld>
  <p:clrMapOvr>
    <a:masterClrMapping/>
  </p:clrMapOvr>
  <mc:AlternateContent>
    <mc:Choice Requires="p14">
      <p:transition spd="slow" p14:dur="4700">
        <p:fade/>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sp>
        <p:nvSpPr>
          <p:cNvPr id="422" name="Google Shape;422;p62"/>
          <p:cNvSpPr txBox="1"/>
          <p:nvPr>
            <p:ph type="title"/>
          </p:nvPr>
        </p:nvSpPr>
        <p:spPr>
          <a:xfrm>
            <a:off x="588263" y="457200"/>
            <a:ext cx="11018400" cy="5541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Clr>
                <a:schemeClr val="dk1"/>
              </a:buClr>
              <a:buSzPts val="3600"/>
              <a:buFont typeface="Quattrocento Sans"/>
              <a:buNone/>
            </a:pPr>
            <a:r>
              <a:rPr lang="en-US">
                <a:latin typeface="Arial"/>
                <a:ea typeface="Arial"/>
                <a:cs typeface="Arial"/>
                <a:sym typeface="Arial"/>
              </a:rPr>
              <a:t>What is Web Assembly</a:t>
            </a:r>
            <a:r>
              <a:rPr lang="en-US">
                <a:latin typeface="Arial"/>
                <a:ea typeface="Arial"/>
                <a:cs typeface="Arial"/>
                <a:sym typeface="Arial"/>
              </a:rPr>
              <a:t>? (Revisited)</a:t>
            </a:r>
            <a:endParaRPr>
              <a:latin typeface="Arial"/>
              <a:ea typeface="Arial"/>
              <a:cs typeface="Arial"/>
              <a:sym typeface="Arial"/>
            </a:endParaRPr>
          </a:p>
        </p:txBody>
      </p:sp>
      <p:sp>
        <p:nvSpPr>
          <p:cNvPr id="423" name="Google Shape;423;p62"/>
          <p:cNvSpPr txBox="1"/>
          <p:nvPr>
            <p:ph idx="1" type="body"/>
          </p:nvPr>
        </p:nvSpPr>
        <p:spPr>
          <a:xfrm>
            <a:off x="586790" y="1332945"/>
            <a:ext cx="11018400" cy="8619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Clr>
                <a:schemeClr val="accent1"/>
              </a:buClr>
              <a:buSzPts val="2520"/>
              <a:buNone/>
            </a:pPr>
            <a:r>
              <a:rPr lang="en-US">
                <a:solidFill>
                  <a:schemeClr val="accent1"/>
                </a:solidFill>
                <a:latin typeface="Arial"/>
                <a:ea typeface="Arial"/>
                <a:cs typeface="Arial"/>
                <a:sym typeface="Arial"/>
              </a:rPr>
              <a:t>B</a:t>
            </a:r>
            <a:r>
              <a:rPr lang="en-US">
                <a:solidFill>
                  <a:schemeClr val="accent1"/>
                </a:solidFill>
                <a:latin typeface="Arial"/>
                <a:ea typeface="Arial"/>
                <a:cs typeface="Arial"/>
                <a:sym typeface="Arial"/>
              </a:rPr>
              <a:t>inary instruction format</a:t>
            </a:r>
            <a:endParaRPr>
              <a:solidFill>
                <a:schemeClr val="accent1"/>
              </a:solidFill>
              <a:latin typeface="Arial"/>
              <a:ea typeface="Arial"/>
              <a:cs typeface="Arial"/>
              <a:sym typeface="Arial"/>
            </a:endParaRPr>
          </a:p>
          <a:p>
            <a:pPr indent="0" lvl="0" marL="0" rtl="0" algn="l">
              <a:lnSpc>
                <a:spcPct val="100000"/>
              </a:lnSpc>
              <a:spcBef>
                <a:spcPts val="0"/>
              </a:spcBef>
              <a:spcAft>
                <a:spcPts val="0"/>
              </a:spcAft>
              <a:buClr>
                <a:schemeClr val="accent1"/>
              </a:buClr>
              <a:buSzPts val="2520"/>
              <a:buNone/>
            </a:pPr>
            <a:r>
              <a:rPr lang="en-US">
                <a:solidFill>
                  <a:schemeClr val="accent1"/>
                </a:solidFill>
                <a:latin typeface="Arial"/>
                <a:ea typeface="Arial"/>
                <a:cs typeface="Arial"/>
                <a:sym typeface="Arial"/>
              </a:rPr>
              <a:t>Compilation target for multiple languages to run in the web!</a:t>
            </a:r>
            <a:endParaRPr>
              <a:latin typeface="Arial"/>
              <a:ea typeface="Arial"/>
              <a:cs typeface="Arial"/>
              <a:sym typeface="Arial"/>
            </a:endParaRPr>
          </a:p>
        </p:txBody>
      </p:sp>
      <p:cxnSp>
        <p:nvCxnSpPr>
          <p:cNvPr id="424" name="Google Shape;424;p62"/>
          <p:cNvCxnSpPr/>
          <p:nvPr/>
        </p:nvCxnSpPr>
        <p:spPr>
          <a:xfrm flipH="1" rot="10800000">
            <a:off x="3764915" y="3865880"/>
            <a:ext cx="1334135" cy="12700"/>
          </a:xfrm>
          <a:prstGeom prst="straightConnector1">
            <a:avLst/>
          </a:prstGeom>
          <a:noFill/>
          <a:ln cap="flat" cmpd="sng" w="9525">
            <a:solidFill>
              <a:schemeClr val="dk1"/>
            </a:solidFill>
            <a:prstDash val="solid"/>
            <a:round/>
            <a:headEnd len="sm" w="sm" type="none"/>
            <a:tailEnd len="med" w="med" type="stealth"/>
          </a:ln>
        </p:spPr>
      </p:cxnSp>
      <p:cxnSp>
        <p:nvCxnSpPr>
          <p:cNvPr id="425" name="Google Shape;425;p62"/>
          <p:cNvCxnSpPr/>
          <p:nvPr/>
        </p:nvCxnSpPr>
        <p:spPr>
          <a:xfrm flipH="1" rot="10800000">
            <a:off x="6725920" y="3855720"/>
            <a:ext cx="1461770" cy="5080"/>
          </a:xfrm>
          <a:prstGeom prst="straightConnector1">
            <a:avLst/>
          </a:prstGeom>
          <a:noFill/>
          <a:ln cap="flat" cmpd="sng" w="9525">
            <a:solidFill>
              <a:schemeClr val="dk1"/>
            </a:solidFill>
            <a:prstDash val="solid"/>
            <a:round/>
            <a:headEnd len="sm" w="sm" type="none"/>
            <a:tailEnd len="med" w="med" type="stealth"/>
          </a:ln>
        </p:spPr>
      </p:cxnSp>
      <p:pic>
        <p:nvPicPr>
          <p:cNvPr id="426" name="Google Shape;426;p62"/>
          <p:cNvPicPr preferRelativeResize="0"/>
          <p:nvPr/>
        </p:nvPicPr>
        <p:blipFill rotWithShape="1">
          <a:blip r:embed="rId3">
            <a:alphaModFix/>
          </a:blip>
          <a:srcRect b="0" l="0" r="0" t="0"/>
          <a:stretch/>
        </p:blipFill>
        <p:spPr>
          <a:xfrm>
            <a:off x="831215" y="2516505"/>
            <a:ext cx="1259840" cy="1259840"/>
          </a:xfrm>
          <a:prstGeom prst="rect">
            <a:avLst/>
          </a:prstGeom>
          <a:noFill/>
          <a:ln>
            <a:noFill/>
          </a:ln>
        </p:spPr>
      </p:pic>
      <p:pic>
        <p:nvPicPr>
          <p:cNvPr id="427" name="Google Shape;427;p62"/>
          <p:cNvPicPr preferRelativeResize="0"/>
          <p:nvPr/>
        </p:nvPicPr>
        <p:blipFill rotWithShape="1">
          <a:blip r:embed="rId4">
            <a:alphaModFix/>
          </a:blip>
          <a:srcRect b="0" l="0" r="0" t="0"/>
          <a:stretch/>
        </p:blipFill>
        <p:spPr>
          <a:xfrm>
            <a:off x="892810" y="3950335"/>
            <a:ext cx="1139825" cy="1306195"/>
          </a:xfrm>
          <a:prstGeom prst="rect">
            <a:avLst/>
          </a:prstGeom>
          <a:noFill/>
          <a:ln>
            <a:noFill/>
          </a:ln>
        </p:spPr>
      </p:pic>
      <p:pic>
        <p:nvPicPr>
          <p:cNvPr id="428" name="Google Shape;428;p62"/>
          <p:cNvPicPr preferRelativeResize="0"/>
          <p:nvPr/>
        </p:nvPicPr>
        <p:blipFill rotWithShape="1">
          <a:blip r:embed="rId5">
            <a:alphaModFix/>
          </a:blip>
          <a:srcRect b="0" l="0" r="0" t="0"/>
          <a:stretch/>
        </p:blipFill>
        <p:spPr>
          <a:xfrm>
            <a:off x="2327910" y="3860800"/>
            <a:ext cx="1437005" cy="1490345"/>
          </a:xfrm>
          <a:prstGeom prst="rect">
            <a:avLst/>
          </a:prstGeom>
          <a:noFill/>
          <a:ln>
            <a:noFill/>
          </a:ln>
        </p:spPr>
      </p:pic>
      <p:pic>
        <p:nvPicPr>
          <p:cNvPr id="429" name="Google Shape;429;p62"/>
          <p:cNvPicPr preferRelativeResize="0"/>
          <p:nvPr/>
        </p:nvPicPr>
        <p:blipFill rotWithShape="1">
          <a:blip r:embed="rId6">
            <a:alphaModFix/>
          </a:blip>
          <a:srcRect b="0" l="0" r="0" t="0"/>
          <a:stretch/>
        </p:blipFill>
        <p:spPr>
          <a:xfrm>
            <a:off x="5099050" y="3049905"/>
            <a:ext cx="1626870" cy="1626870"/>
          </a:xfrm>
          <a:prstGeom prst="rect">
            <a:avLst/>
          </a:prstGeom>
          <a:noFill/>
          <a:ln>
            <a:noFill/>
          </a:ln>
        </p:spPr>
      </p:pic>
      <p:pic>
        <p:nvPicPr>
          <p:cNvPr id="430" name="Google Shape;430;p62"/>
          <p:cNvPicPr preferRelativeResize="0"/>
          <p:nvPr/>
        </p:nvPicPr>
        <p:blipFill rotWithShape="1">
          <a:blip r:embed="rId7">
            <a:alphaModFix/>
          </a:blip>
          <a:srcRect b="0" l="0" r="0" t="0"/>
          <a:stretch/>
        </p:blipFill>
        <p:spPr>
          <a:xfrm>
            <a:off x="9849485" y="2700655"/>
            <a:ext cx="1294130" cy="1294130"/>
          </a:xfrm>
          <a:prstGeom prst="rect">
            <a:avLst/>
          </a:prstGeom>
          <a:noFill/>
          <a:ln>
            <a:noFill/>
          </a:ln>
        </p:spPr>
      </p:pic>
      <p:pic>
        <p:nvPicPr>
          <p:cNvPr id="431" name="Google Shape;431;p62"/>
          <p:cNvPicPr preferRelativeResize="0"/>
          <p:nvPr/>
        </p:nvPicPr>
        <p:blipFill rotWithShape="1">
          <a:blip r:embed="rId8">
            <a:alphaModFix/>
          </a:blip>
          <a:srcRect b="0" l="0" r="0" t="0"/>
          <a:stretch/>
        </p:blipFill>
        <p:spPr>
          <a:xfrm>
            <a:off x="8060055" y="2585720"/>
            <a:ext cx="1732915" cy="1524635"/>
          </a:xfrm>
          <a:prstGeom prst="rect">
            <a:avLst/>
          </a:prstGeom>
          <a:noFill/>
          <a:ln>
            <a:noFill/>
          </a:ln>
        </p:spPr>
      </p:pic>
      <p:pic>
        <p:nvPicPr>
          <p:cNvPr id="432" name="Google Shape;432;p62"/>
          <p:cNvPicPr preferRelativeResize="0"/>
          <p:nvPr/>
        </p:nvPicPr>
        <p:blipFill rotWithShape="1">
          <a:blip r:embed="rId9">
            <a:alphaModFix/>
          </a:blip>
          <a:srcRect b="0" l="0" r="0" t="0"/>
          <a:stretch/>
        </p:blipFill>
        <p:spPr>
          <a:xfrm>
            <a:off x="8382635" y="4110355"/>
            <a:ext cx="1240790" cy="1240790"/>
          </a:xfrm>
          <a:prstGeom prst="rect">
            <a:avLst/>
          </a:prstGeom>
          <a:noFill/>
          <a:ln>
            <a:noFill/>
          </a:ln>
        </p:spPr>
      </p:pic>
      <p:pic>
        <p:nvPicPr>
          <p:cNvPr id="433" name="Google Shape;433;p62"/>
          <p:cNvPicPr preferRelativeResize="0"/>
          <p:nvPr/>
        </p:nvPicPr>
        <p:blipFill rotWithShape="1">
          <a:blip r:embed="rId10">
            <a:alphaModFix/>
          </a:blip>
          <a:srcRect b="0" l="0" r="0" t="0"/>
          <a:stretch/>
        </p:blipFill>
        <p:spPr>
          <a:xfrm>
            <a:off x="9792335" y="4014470"/>
            <a:ext cx="1433195" cy="1433195"/>
          </a:xfrm>
          <a:prstGeom prst="rect">
            <a:avLst/>
          </a:prstGeom>
          <a:noFill/>
          <a:ln>
            <a:noFill/>
          </a:ln>
        </p:spPr>
      </p:pic>
      <p:pic>
        <p:nvPicPr>
          <p:cNvPr id="434" name="Google Shape;434;p62"/>
          <p:cNvPicPr preferRelativeResize="0"/>
          <p:nvPr/>
        </p:nvPicPr>
        <p:blipFill>
          <a:blip r:embed="rId11">
            <a:alphaModFix/>
          </a:blip>
          <a:stretch>
            <a:fillRect/>
          </a:stretch>
        </p:blipFill>
        <p:spPr>
          <a:xfrm>
            <a:off x="2399350" y="2478975"/>
            <a:ext cx="1240800" cy="1394876"/>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sp>
        <p:nvSpPr>
          <p:cNvPr id="443" name="Google Shape;443;p63"/>
          <p:cNvSpPr txBox="1"/>
          <p:nvPr>
            <p:ph type="title"/>
          </p:nvPr>
        </p:nvSpPr>
        <p:spPr>
          <a:xfrm>
            <a:off x="588263" y="457200"/>
            <a:ext cx="11018400" cy="5541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Clr>
                <a:schemeClr val="dk1"/>
              </a:buClr>
              <a:buSzPts val="3600"/>
              <a:buFont typeface="Quattrocento Sans"/>
              <a:buNone/>
            </a:pPr>
            <a:r>
              <a:rPr lang="en-US">
                <a:latin typeface="Arial"/>
                <a:ea typeface="Arial"/>
                <a:cs typeface="Arial"/>
                <a:sym typeface="Arial"/>
              </a:rPr>
              <a:t>What is Web Assembly (revisited)?</a:t>
            </a:r>
            <a:endParaRPr>
              <a:latin typeface="Arial"/>
              <a:ea typeface="Arial"/>
              <a:cs typeface="Arial"/>
              <a:sym typeface="Arial"/>
            </a:endParaRPr>
          </a:p>
        </p:txBody>
      </p:sp>
      <p:pic>
        <p:nvPicPr>
          <p:cNvPr id="444" name="Google Shape;444;p63"/>
          <p:cNvPicPr preferRelativeResize="0"/>
          <p:nvPr/>
        </p:nvPicPr>
        <p:blipFill rotWithShape="1">
          <a:blip r:embed="rId3">
            <a:alphaModFix/>
          </a:blip>
          <a:srcRect b="0" l="0" r="0" t="0"/>
          <a:stretch/>
        </p:blipFill>
        <p:spPr>
          <a:xfrm>
            <a:off x="6096000" y="3429000"/>
            <a:ext cx="0" cy="0"/>
          </a:xfrm>
          <a:prstGeom prst="rect">
            <a:avLst/>
          </a:prstGeom>
          <a:noFill/>
          <a:ln>
            <a:noFill/>
          </a:ln>
        </p:spPr>
      </p:pic>
      <p:pic>
        <p:nvPicPr>
          <p:cNvPr id="445" name="Google Shape;445;p63"/>
          <p:cNvPicPr preferRelativeResize="0"/>
          <p:nvPr/>
        </p:nvPicPr>
        <p:blipFill>
          <a:blip r:embed="rId4">
            <a:alphaModFix/>
          </a:blip>
          <a:stretch>
            <a:fillRect/>
          </a:stretch>
        </p:blipFill>
        <p:spPr>
          <a:xfrm>
            <a:off x="1791050" y="1760922"/>
            <a:ext cx="8404924" cy="333615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 name="Shape 453"/>
        <p:cNvGrpSpPr/>
        <p:nvPr/>
      </p:nvGrpSpPr>
      <p:grpSpPr>
        <a:xfrm>
          <a:off x="0" y="0"/>
          <a:ext cx="0" cy="0"/>
          <a:chOff x="0" y="0"/>
          <a:chExt cx="0" cy="0"/>
        </a:xfrm>
      </p:grpSpPr>
      <p:sp>
        <p:nvSpPr>
          <p:cNvPr id="454" name="Google Shape;454;p64"/>
          <p:cNvSpPr txBox="1"/>
          <p:nvPr>
            <p:ph type="title"/>
          </p:nvPr>
        </p:nvSpPr>
        <p:spPr>
          <a:xfrm>
            <a:off x="588263" y="457200"/>
            <a:ext cx="11018400" cy="5541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Clr>
                <a:schemeClr val="dk1"/>
              </a:buClr>
              <a:buSzPts val="3600"/>
              <a:buFont typeface="Quattrocento Sans"/>
              <a:buNone/>
            </a:pPr>
            <a:r>
              <a:rPr lang="en-US">
                <a:latin typeface="Arial"/>
                <a:ea typeface="Arial"/>
                <a:cs typeface="Arial"/>
                <a:sym typeface="Arial"/>
              </a:rPr>
              <a:t>What is Web Assembly (revisited)?</a:t>
            </a:r>
            <a:endParaRPr>
              <a:latin typeface="Arial"/>
              <a:ea typeface="Arial"/>
              <a:cs typeface="Arial"/>
              <a:sym typeface="Arial"/>
            </a:endParaRPr>
          </a:p>
        </p:txBody>
      </p:sp>
      <p:pic>
        <p:nvPicPr>
          <p:cNvPr id="455" name="Google Shape;455;p64"/>
          <p:cNvPicPr preferRelativeResize="0"/>
          <p:nvPr/>
        </p:nvPicPr>
        <p:blipFill rotWithShape="1">
          <a:blip r:embed="rId3">
            <a:alphaModFix/>
          </a:blip>
          <a:srcRect b="0" l="0" r="0" t="0"/>
          <a:stretch/>
        </p:blipFill>
        <p:spPr>
          <a:xfrm>
            <a:off x="6096000" y="3429000"/>
            <a:ext cx="0" cy="0"/>
          </a:xfrm>
          <a:prstGeom prst="rect">
            <a:avLst/>
          </a:prstGeom>
          <a:noFill/>
          <a:ln>
            <a:noFill/>
          </a:ln>
        </p:spPr>
      </p:pic>
      <p:pic>
        <p:nvPicPr>
          <p:cNvPr id="456" name="Google Shape;456;p64"/>
          <p:cNvPicPr preferRelativeResize="0"/>
          <p:nvPr/>
        </p:nvPicPr>
        <p:blipFill>
          <a:blip r:embed="rId4">
            <a:alphaModFix/>
          </a:blip>
          <a:stretch>
            <a:fillRect/>
          </a:stretch>
        </p:blipFill>
        <p:spPr>
          <a:xfrm>
            <a:off x="827325" y="1506375"/>
            <a:ext cx="10779351" cy="4082651"/>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sp>
        <p:nvSpPr>
          <p:cNvPr id="465" name="Google Shape;465;p65"/>
          <p:cNvSpPr txBox="1"/>
          <p:nvPr>
            <p:ph type="title"/>
          </p:nvPr>
        </p:nvSpPr>
        <p:spPr>
          <a:xfrm>
            <a:off x="588263" y="457200"/>
            <a:ext cx="11018400" cy="5541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Clr>
                <a:schemeClr val="dk1"/>
              </a:buClr>
              <a:buSzPts val="3600"/>
              <a:buFont typeface="Quattrocento Sans"/>
              <a:buNone/>
            </a:pPr>
            <a:r>
              <a:rPr lang="en-US">
                <a:latin typeface="Arial"/>
                <a:ea typeface="Arial"/>
                <a:cs typeface="Arial"/>
                <a:sym typeface="Arial"/>
              </a:rPr>
              <a:t>What are the benefits</a:t>
            </a:r>
            <a:r>
              <a:rPr lang="en-US">
                <a:latin typeface="Arial"/>
                <a:ea typeface="Arial"/>
                <a:cs typeface="Arial"/>
                <a:sym typeface="Arial"/>
              </a:rPr>
              <a:t>?</a:t>
            </a:r>
            <a:endParaRPr/>
          </a:p>
        </p:txBody>
      </p:sp>
      <p:pic>
        <p:nvPicPr>
          <p:cNvPr id="466" name="Google Shape;466;p65"/>
          <p:cNvPicPr preferRelativeResize="0"/>
          <p:nvPr/>
        </p:nvPicPr>
        <p:blipFill rotWithShape="1">
          <a:blip r:embed="rId3">
            <a:alphaModFix/>
          </a:blip>
          <a:srcRect b="0" l="0" r="0" t="0"/>
          <a:stretch/>
        </p:blipFill>
        <p:spPr>
          <a:xfrm>
            <a:off x="6096000" y="3429000"/>
            <a:ext cx="0" cy="0"/>
          </a:xfrm>
          <a:prstGeom prst="rect">
            <a:avLst/>
          </a:prstGeom>
          <a:noFill/>
          <a:ln>
            <a:noFill/>
          </a:ln>
        </p:spPr>
      </p:pic>
      <p:sp>
        <p:nvSpPr>
          <p:cNvPr id="467" name="Google Shape;467;p65"/>
          <p:cNvSpPr txBox="1"/>
          <p:nvPr>
            <p:ph idx="1" type="body"/>
          </p:nvPr>
        </p:nvSpPr>
        <p:spPr>
          <a:xfrm>
            <a:off x="648977" y="2012675"/>
            <a:ext cx="7139700" cy="23703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Clr>
                <a:schemeClr val="accent1"/>
              </a:buClr>
              <a:buSzPts val="2520"/>
              <a:buFont typeface="Arial"/>
              <a:buNone/>
            </a:pPr>
            <a:r>
              <a:rPr lang="en-US">
                <a:solidFill>
                  <a:schemeClr val="accent1"/>
                </a:solidFill>
                <a:latin typeface="Arial"/>
                <a:ea typeface="Arial"/>
                <a:cs typeface="Arial"/>
                <a:sym typeface="Arial"/>
              </a:rPr>
              <a:t>Fast and efficient</a:t>
            </a:r>
            <a:endParaRPr>
              <a:solidFill>
                <a:schemeClr val="accent1"/>
              </a:solidFill>
              <a:latin typeface="Arial"/>
              <a:ea typeface="Arial"/>
              <a:cs typeface="Arial"/>
              <a:sym typeface="Arial"/>
            </a:endParaRPr>
          </a:p>
          <a:p>
            <a:pPr indent="-457200" lvl="0" marL="457200" rtl="0" algn="l">
              <a:lnSpc>
                <a:spcPct val="100000"/>
              </a:lnSpc>
              <a:spcBef>
                <a:spcPts val="560"/>
              </a:spcBef>
              <a:spcAft>
                <a:spcPts val="0"/>
              </a:spcAft>
              <a:buClr>
                <a:schemeClr val="dk1"/>
              </a:buClr>
              <a:buSzPts val="2520"/>
              <a:buFont typeface="Arial"/>
              <a:buChar char="•"/>
            </a:pPr>
            <a:r>
              <a:rPr lang="en-US">
                <a:latin typeface="Arial"/>
                <a:ea typeface="Arial"/>
                <a:cs typeface="Arial"/>
                <a:sym typeface="Arial"/>
              </a:rPr>
              <a:t>Compiled ahead of time </a:t>
            </a:r>
            <a:endParaRPr>
              <a:latin typeface="Arial"/>
              <a:ea typeface="Arial"/>
              <a:cs typeface="Arial"/>
              <a:sym typeface="Arial"/>
            </a:endParaRPr>
          </a:p>
          <a:p>
            <a:pPr indent="-457200" lvl="0" marL="457200" rtl="0" algn="l">
              <a:lnSpc>
                <a:spcPct val="100000"/>
              </a:lnSpc>
              <a:spcBef>
                <a:spcPts val="560"/>
              </a:spcBef>
              <a:spcAft>
                <a:spcPts val="0"/>
              </a:spcAft>
              <a:buSzPts val="2520"/>
              <a:buFont typeface="Arial"/>
              <a:buChar char="•"/>
            </a:pPr>
            <a:r>
              <a:rPr lang="en-US">
                <a:latin typeface="Arial"/>
                <a:ea typeface="Arial"/>
                <a:cs typeface="Arial"/>
                <a:sym typeface="Arial"/>
              </a:rPr>
              <a:t>Compact binary format can be executed directly by the VM </a:t>
            </a:r>
            <a:endParaRPr>
              <a:latin typeface="Arial"/>
              <a:ea typeface="Arial"/>
              <a:cs typeface="Arial"/>
              <a:sym typeface="Arial"/>
            </a:endParaRPr>
          </a:p>
          <a:p>
            <a:pPr indent="-457200" lvl="0" marL="457200" rtl="0" algn="l">
              <a:lnSpc>
                <a:spcPct val="100000"/>
              </a:lnSpc>
              <a:spcBef>
                <a:spcPts val="560"/>
              </a:spcBef>
              <a:spcAft>
                <a:spcPts val="0"/>
              </a:spcAft>
              <a:buSzPts val="2520"/>
              <a:buFont typeface="Arial"/>
              <a:buChar char="•"/>
            </a:pPr>
            <a:r>
              <a:rPr lang="en-US">
                <a:latin typeface="Arial"/>
                <a:ea typeface="Arial"/>
                <a:cs typeface="Arial"/>
                <a:sym typeface="Arial"/>
              </a:rPr>
              <a:t>Closer to machine code so loads faster</a:t>
            </a:r>
            <a:endParaRPr>
              <a:latin typeface="Arial"/>
              <a:ea typeface="Arial"/>
              <a:cs typeface="Arial"/>
              <a:sym typeface="Arial"/>
            </a:endParaRPr>
          </a:p>
        </p:txBody>
      </p:sp>
      <p:pic>
        <p:nvPicPr>
          <p:cNvPr id="468" name="Google Shape;468;p65"/>
          <p:cNvPicPr preferRelativeResize="0"/>
          <p:nvPr/>
        </p:nvPicPr>
        <p:blipFill rotWithShape="1">
          <a:blip r:embed="rId4">
            <a:alphaModFix/>
          </a:blip>
          <a:srcRect b="0" l="0" r="0" t="0"/>
          <a:stretch/>
        </p:blipFill>
        <p:spPr>
          <a:xfrm>
            <a:off x="8134075" y="2140592"/>
            <a:ext cx="3621406" cy="257683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 name="Shape 476"/>
        <p:cNvGrpSpPr/>
        <p:nvPr/>
      </p:nvGrpSpPr>
      <p:grpSpPr>
        <a:xfrm>
          <a:off x="0" y="0"/>
          <a:ext cx="0" cy="0"/>
          <a:chOff x="0" y="0"/>
          <a:chExt cx="0" cy="0"/>
        </a:xfrm>
      </p:grpSpPr>
      <p:sp>
        <p:nvSpPr>
          <p:cNvPr id="477" name="Google Shape;477;p66"/>
          <p:cNvSpPr txBox="1"/>
          <p:nvPr>
            <p:ph type="title"/>
          </p:nvPr>
        </p:nvSpPr>
        <p:spPr>
          <a:xfrm>
            <a:off x="588263" y="457200"/>
            <a:ext cx="11018400" cy="5541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Clr>
                <a:schemeClr val="dk1"/>
              </a:buClr>
              <a:buSzPts val="3600"/>
              <a:buFont typeface="Quattrocento Sans"/>
              <a:buNone/>
            </a:pPr>
            <a:r>
              <a:rPr lang="en-US">
                <a:latin typeface="Arial"/>
                <a:ea typeface="Arial"/>
                <a:cs typeface="Arial"/>
                <a:sym typeface="Arial"/>
              </a:rPr>
              <a:t>How does Web Assembly compare?</a:t>
            </a:r>
            <a:endParaRPr>
              <a:latin typeface="Arial"/>
              <a:ea typeface="Arial"/>
              <a:cs typeface="Arial"/>
              <a:sym typeface="Arial"/>
            </a:endParaRPr>
          </a:p>
        </p:txBody>
      </p:sp>
      <p:pic>
        <p:nvPicPr>
          <p:cNvPr id="478" name="Google Shape;478;p66"/>
          <p:cNvPicPr preferRelativeResize="0"/>
          <p:nvPr/>
        </p:nvPicPr>
        <p:blipFill rotWithShape="1">
          <a:blip r:embed="rId3">
            <a:alphaModFix/>
          </a:blip>
          <a:srcRect b="0" l="0" r="0" t="41238"/>
          <a:stretch/>
        </p:blipFill>
        <p:spPr>
          <a:xfrm>
            <a:off x="1592580" y="3785235"/>
            <a:ext cx="8469630" cy="2098675"/>
          </a:xfrm>
          <a:prstGeom prst="rect">
            <a:avLst/>
          </a:prstGeom>
          <a:noFill/>
          <a:ln>
            <a:noFill/>
          </a:ln>
        </p:spPr>
      </p:pic>
      <p:pic>
        <p:nvPicPr>
          <p:cNvPr id="479" name="Google Shape;479;p66"/>
          <p:cNvPicPr preferRelativeResize="0"/>
          <p:nvPr/>
        </p:nvPicPr>
        <p:blipFill rotWithShape="1">
          <a:blip r:embed="rId4">
            <a:alphaModFix/>
          </a:blip>
          <a:srcRect b="0" l="0" r="0" t="0"/>
          <a:stretch/>
        </p:blipFill>
        <p:spPr>
          <a:xfrm>
            <a:off x="2148205" y="1562100"/>
            <a:ext cx="7094855" cy="1837055"/>
          </a:xfrm>
          <a:prstGeom prst="rect">
            <a:avLst/>
          </a:prstGeom>
          <a:noFill/>
          <a:ln>
            <a:noFill/>
          </a:ln>
        </p:spPr>
      </p:pic>
      <p:sp>
        <p:nvSpPr>
          <p:cNvPr id="480" name="Google Shape;480;p66"/>
          <p:cNvSpPr txBox="1"/>
          <p:nvPr/>
        </p:nvSpPr>
        <p:spPr>
          <a:xfrm>
            <a:off x="1753870" y="2326640"/>
            <a:ext cx="1653000" cy="3078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i="0" lang="en-US" sz="2000" u="none" cap="none" strike="noStrike">
                <a:solidFill>
                  <a:schemeClr val="dk1"/>
                </a:solidFill>
              </a:rPr>
              <a:t>JIT</a:t>
            </a:r>
            <a:endParaRPr i="0" sz="2000" u="none" cap="none" strike="noStrike">
              <a:solidFill>
                <a:schemeClr val="dk1"/>
              </a:solidFill>
            </a:endParaRPr>
          </a:p>
        </p:txBody>
      </p:sp>
      <p:sp>
        <p:nvSpPr>
          <p:cNvPr id="481" name="Google Shape;481;p66"/>
          <p:cNvSpPr txBox="1"/>
          <p:nvPr/>
        </p:nvSpPr>
        <p:spPr>
          <a:xfrm>
            <a:off x="1592580" y="4680585"/>
            <a:ext cx="1531500" cy="3078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i="0" lang="en-US" sz="2000" u="none" cap="none" strike="noStrike">
                <a:solidFill>
                  <a:schemeClr val="dk1"/>
                </a:solidFill>
              </a:rPr>
              <a:t>Wasm</a:t>
            </a:r>
            <a:endParaRPr i="0" sz="2000" u="none" cap="none" strike="noStrike">
              <a:solidFill>
                <a:schemeClr val="dk1"/>
              </a:solidFill>
            </a:endParaRPr>
          </a:p>
        </p:txBody>
      </p:sp>
      <p:pic>
        <p:nvPicPr>
          <p:cNvPr id="482" name="Google Shape;482;p66"/>
          <p:cNvPicPr preferRelativeResize="0"/>
          <p:nvPr/>
        </p:nvPicPr>
        <p:blipFill rotWithShape="1">
          <a:blip r:embed="rId5">
            <a:alphaModFix/>
          </a:blip>
          <a:srcRect b="0" l="0" r="0" t="0"/>
          <a:stretch/>
        </p:blipFill>
        <p:spPr>
          <a:xfrm>
            <a:off x="8356600" y="3307080"/>
            <a:ext cx="3621405" cy="257683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40"/>
          <p:cNvSpPr txBox="1"/>
          <p:nvPr>
            <p:ph type="title"/>
          </p:nvPr>
        </p:nvSpPr>
        <p:spPr>
          <a:xfrm>
            <a:off x="586993" y="608965"/>
            <a:ext cx="11018400" cy="554100"/>
          </a:xfrm>
          <a:prstGeom prst="rect">
            <a:avLst/>
          </a:prstGeom>
          <a:noFill/>
          <a:ln>
            <a:noFill/>
          </a:ln>
        </p:spPr>
        <p:txBody>
          <a:bodyPr anchorCtr="0" anchor="t" bIns="0" lIns="0" spcFirstLastPara="1" rIns="0" wrap="square" tIns="0">
            <a:spAutoFit/>
          </a:bodyPr>
          <a:lstStyle/>
          <a:p>
            <a:pPr indent="0" lvl="0" marL="0" rtl="0" algn="ctr">
              <a:lnSpc>
                <a:spcPct val="100000"/>
              </a:lnSpc>
              <a:spcBef>
                <a:spcPts val="0"/>
              </a:spcBef>
              <a:spcAft>
                <a:spcPts val="0"/>
              </a:spcAft>
              <a:buClr>
                <a:srgbClr val="00599F"/>
              </a:buClr>
              <a:buSzPts val="3600"/>
              <a:buFont typeface="Quattrocento Sans"/>
              <a:buNone/>
            </a:pPr>
            <a:r>
              <a:rPr lang="en-US">
                <a:solidFill>
                  <a:srgbClr val="00599F"/>
                </a:solidFill>
                <a:latin typeface="Arial"/>
                <a:ea typeface="Arial"/>
                <a:cs typeface="Arial"/>
                <a:sym typeface="Arial"/>
              </a:rPr>
              <a:t>About me</a:t>
            </a:r>
            <a:endParaRPr>
              <a:solidFill>
                <a:srgbClr val="00599F"/>
              </a:solidFill>
              <a:latin typeface="Arial"/>
              <a:ea typeface="Arial"/>
              <a:cs typeface="Arial"/>
              <a:sym typeface="Arial"/>
            </a:endParaRPr>
          </a:p>
        </p:txBody>
      </p:sp>
      <p:pic>
        <p:nvPicPr>
          <p:cNvPr id="172" name="Google Shape;172;p40"/>
          <p:cNvPicPr preferRelativeResize="0"/>
          <p:nvPr/>
        </p:nvPicPr>
        <p:blipFill rotWithShape="1">
          <a:blip r:embed="rId3">
            <a:alphaModFix/>
          </a:blip>
          <a:srcRect b="11268" l="15266" r="14867" t="12566"/>
          <a:stretch/>
        </p:blipFill>
        <p:spPr>
          <a:xfrm>
            <a:off x="3481175" y="4444226"/>
            <a:ext cx="2173500" cy="1177800"/>
          </a:xfrm>
          <a:prstGeom prst="roundRect">
            <a:avLst>
              <a:gd fmla="val 16667" name="adj"/>
            </a:avLst>
          </a:prstGeom>
          <a:noFill/>
          <a:ln>
            <a:noFill/>
          </a:ln>
        </p:spPr>
      </p:pic>
      <p:pic>
        <p:nvPicPr>
          <p:cNvPr id="173" name="Google Shape;173;p40"/>
          <p:cNvPicPr preferRelativeResize="0"/>
          <p:nvPr/>
        </p:nvPicPr>
        <p:blipFill rotWithShape="1">
          <a:blip r:embed="rId4">
            <a:alphaModFix/>
          </a:blip>
          <a:srcRect b="0" l="0" r="0" t="0"/>
          <a:stretch/>
        </p:blipFill>
        <p:spPr>
          <a:xfrm>
            <a:off x="6430550" y="4444425"/>
            <a:ext cx="1210500" cy="1177800"/>
          </a:xfrm>
          <a:prstGeom prst="ellipse">
            <a:avLst/>
          </a:prstGeom>
          <a:noFill/>
          <a:ln>
            <a:noFill/>
          </a:ln>
        </p:spPr>
      </p:pic>
      <p:sp>
        <p:nvSpPr>
          <p:cNvPr id="174" name="Google Shape;174;p40"/>
          <p:cNvSpPr txBox="1"/>
          <p:nvPr>
            <p:ph idx="1" type="body"/>
          </p:nvPr>
        </p:nvSpPr>
        <p:spPr>
          <a:xfrm>
            <a:off x="3341549" y="1869900"/>
            <a:ext cx="5508900" cy="1867500"/>
          </a:xfrm>
          <a:prstGeom prst="rect">
            <a:avLst/>
          </a:prstGeom>
          <a:noFill/>
          <a:ln>
            <a:noFill/>
          </a:ln>
        </p:spPr>
        <p:txBody>
          <a:bodyPr anchorCtr="0" anchor="t" bIns="0" lIns="0" spcFirstLastPara="1" rIns="0" wrap="square" tIns="0">
            <a:spAutoFit/>
          </a:bodyPr>
          <a:lstStyle/>
          <a:p>
            <a:pPr indent="-457200" lvl="0" marL="457200" rtl="0" algn="l">
              <a:lnSpc>
                <a:spcPct val="100000"/>
              </a:lnSpc>
              <a:spcBef>
                <a:spcPts val="0"/>
              </a:spcBef>
              <a:spcAft>
                <a:spcPts val="0"/>
              </a:spcAft>
              <a:buClr>
                <a:schemeClr val="dk1"/>
              </a:buClr>
              <a:buSzPts val="2520"/>
              <a:buFont typeface="Arial"/>
              <a:buChar char="•"/>
            </a:pPr>
            <a:r>
              <a:rPr lang="en-US">
                <a:latin typeface="Arial"/>
                <a:ea typeface="Arial"/>
                <a:cs typeface="Arial"/>
                <a:sym typeface="Arial"/>
              </a:rPr>
              <a:t>CS @ Uni of Manchester</a:t>
            </a:r>
            <a:endParaRPr>
              <a:latin typeface="Arial"/>
              <a:ea typeface="Arial"/>
              <a:cs typeface="Arial"/>
              <a:sym typeface="Arial"/>
            </a:endParaRPr>
          </a:p>
          <a:p>
            <a:pPr indent="-457200" lvl="0" marL="457200" rtl="0" algn="l">
              <a:lnSpc>
                <a:spcPct val="100000"/>
              </a:lnSpc>
              <a:spcBef>
                <a:spcPts val="560"/>
              </a:spcBef>
              <a:spcAft>
                <a:spcPts val="0"/>
              </a:spcAft>
              <a:buClr>
                <a:schemeClr val="dk1"/>
              </a:buClr>
              <a:buSzPts val="2520"/>
              <a:buFont typeface="Arial"/>
              <a:buChar char="•"/>
            </a:pPr>
            <a:r>
              <a:rPr lang="en-US">
                <a:latin typeface="Arial"/>
                <a:ea typeface="Arial"/>
                <a:cs typeface="Arial"/>
                <a:sym typeface="Arial"/>
              </a:rPr>
              <a:t>Microsoft Learn Student Ambassador (Alpha)</a:t>
            </a:r>
            <a:endParaRPr>
              <a:latin typeface="Arial"/>
              <a:ea typeface="Arial"/>
              <a:cs typeface="Arial"/>
              <a:sym typeface="Arial"/>
            </a:endParaRPr>
          </a:p>
          <a:p>
            <a:pPr indent="-457200" lvl="0" marL="457200" rtl="0" algn="l">
              <a:lnSpc>
                <a:spcPct val="100000"/>
              </a:lnSpc>
              <a:spcBef>
                <a:spcPts val="560"/>
              </a:spcBef>
              <a:spcAft>
                <a:spcPts val="0"/>
              </a:spcAft>
              <a:buClr>
                <a:schemeClr val="dk1"/>
              </a:buClr>
              <a:buSzPts val="2520"/>
              <a:buFont typeface="Arial"/>
              <a:buChar char="•"/>
            </a:pPr>
            <a:r>
              <a:rPr lang="en-US">
                <a:latin typeface="Arial"/>
                <a:ea typeface="Arial"/>
                <a:cs typeface="Arial"/>
                <a:sym typeface="Arial"/>
              </a:rPr>
              <a:t>Interests: Web Technologies</a:t>
            </a:r>
            <a:endParaRPr>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sp>
        <p:nvSpPr>
          <p:cNvPr id="491" name="Google Shape;491;p67"/>
          <p:cNvSpPr txBox="1"/>
          <p:nvPr>
            <p:ph type="title"/>
          </p:nvPr>
        </p:nvSpPr>
        <p:spPr>
          <a:xfrm>
            <a:off x="588263" y="457200"/>
            <a:ext cx="11018400" cy="5541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Clr>
                <a:schemeClr val="dk1"/>
              </a:buClr>
              <a:buSzPts val="3600"/>
              <a:buFont typeface="Quattrocento Sans"/>
              <a:buNone/>
            </a:pPr>
            <a:r>
              <a:rPr lang="en-US">
                <a:latin typeface="Arial"/>
                <a:ea typeface="Arial"/>
                <a:cs typeface="Arial"/>
                <a:sym typeface="Arial"/>
              </a:rPr>
              <a:t>What are the benefits</a:t>
            </a:r>
            <a:r>
              <a:rPr lang="en-US">
                <a:latin typeface="Arial"/>
                <a:ea typeface="Arial"/>
                <a:cs typeface="Arial"/>
                <a:sym typeface="Arial"/>
              </a:rPr>
              <a:t>?</a:t>
            </a:r>
            <a:endParaRPr/>
          </a:p>
        </p:txBody>
      </p:sp>
      <p:pic>
        <p:nvPicPr>
          <p:cNvPr id="492" name="Google Shape;492;p67"/>
          <p:cNvPicPr preferRelativeResize="0"/>
          <p:nvPr/>
        </p:nvPicPr>
        <p:blipFill rotWithShape="1">
          <a:blip r:embed="rId3">
            <a:alphaModFix/>
          </a:blip>
          <a:srcRect b="0" l="0" r="0" t="0"/>
          <a:stretch/>
        </p:blipFill>
        <p:spPr>
          <a:xfrm>
            <a:off x="6096000" y="3429000"/>
            <a:ext cx="0" cy="0"/>
          </a:xfrm>
          <a:prstGeom prst="rect">
            <a:avLst/>
          </a:prstGeom>
          <a:noFill/>
          <a:ln>
            <a:noFill/>
          </a:ln>
        </p:spPr>
      </p:pic>
      <p:sp>
        <p:nvSpPr>
          <p:cNvPr id="493" name="Google Shape;493;p67"/>
          <p:cNvSpPr/>
          <p:nvPr/>
        </p:nvSpPr>
        <p:spPr>
          <a:xfrm>
            <a:off x="701200" y="1610750"/>
            <a:ext cx="6360900" cy="3770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accent1"/>
              </a:buClr>
              <a:buSzPts val="2520"/>
              <a:buFont typeface="Arial"/>
              <a:buNone/>
            </a:pPr>
            <a:r>
              <a:rPr i="0" lang="en-US" sz="2800" u="none" cap="none" strike="noStrike">
                <a:solidFill>
                  <a:schemeClr val="accent1"/>
                </a:solidFill>
              </a:rPr>
              <a:t>Safe and secure</a:t>
            </a:r>
            <a:endParaRPr i="0" sz="2800" u="none" cap="none" strike="noStrike">
              <a:solidFill>
                <a:schemeClr val="accent1"/>
              </a:solidFill>
            </a:endParaRPr>
          </a:p>
          <a:p>
            <a:pPr indent="-457200" lvl="0" marL="457200" marR="0" rtl="0" algn="l">
              <a:lnSpc>
                <a:spcPct val="100000"/>
              </a:lnSpc>
              <a:spcBef>
                <a:spcPts val="560"/>
              </a:spcBef>
              <a:spcAft>
                <a:spcPts val="0"/>
              </a:spcAft>
              <a:buClr>
                <a:schemeClr val="dk1"/>
              </a:buClr>
              <a:buSzPts val="2520"/>
              <a:buChar char="•"/>
            </a:pPr>
            <a:r>
              <a:rPr i="0" lang="en-US" sz="2800" u="none" cap="none" strike="noStrike">
                <a:solidFill>
                  <a:schemeClr val="dk1"/>
                </a:solidFill>
              </a:rPr>
              <a:t>Run in a sandbox environment</a:t>
            </a:r>
            <a:endParaRPr i="0" sz="2800" u="none" cap="none" strike="noStrike">
              <a:solidFill>
                <a:schemeClr val="dk1"/>
              </a:solidFill>
            </a:endParaRPr>
          </a:p>
          <a:p>
            <a:pPr indent="-474980" lvl="0" marL="457200" marR="0" rtl="0" algn="l">
              <a:lnSpc>
                <a:spcPct val="100000"/>
              </a:lnSpc>
              <a:spcBef>
                <a:spcPts val="560"/>
              </a:spcBef>
              <a:spcAft>
                <a:spcPts val="0"/>
              </a:spcAft>
              <a:buClr>
                <a:schemeClr val="dk1"/>
              </a:buClr>
              <a:buSzPts val="2800"/>
              <a:buChar char="•"/>
            </a:pPr>
            <a:r>
              <a:rPr lang="en-US" sz="2800">
                <a:solidFill>
                  <a:schemeClr val="dk1"/>
                </a:solidFill>
              </a:rPr>
              <a:t>Doesn’t have access to OS</a:t>
            </a:r>
            <a:endParaRPr sz="2800">
              <a:solidFill>
                <a:schemeClr val="dk1"/>
              </a:solidFill>
            </a:endParaRPr>
          </a:p>
          <a:p>
            <a:pPr indent="-474980" lvl="0" marL="457200" marR="0" rtl="0" algn="l">
              <a:lnSpc>
                <a:spcPct val="100000"/>
              </a:lnSpc>
              <a:spcBef>
                <a:spcPts val="560"/>
              </a:spcBef>
              <a:spcAft>
                <a:spcPts val="0"/>
              </a:spcAft>
              <a:buClr>
                <a:schemeClr val="dk1"/>
              </a:buClr>
              <a:buSzPts val="2800"/>
              <a:buChar char="•"/>
            </a:pPr>
            <a:r>
              <a:rPr lang="en-US" sz="2800">
                <a:solidFill>
                  <a:schemeClr val="dk1"/>
                </a:solidFill>
              </a:rPr>
              <a:t>You control how much access you want to give</a:t>
            </a:r>
            <a:endParaRPr sz="2800">
              <a:solidFill>
                <a:schemeClr val="dk1"/>
              </a:solidFill>
            </a:endParaRPr>
          </a:p>
          <a:p>
            <a:pPr indent="-474980" lvl="0" marL="457200" marR="0" rtl="0" algn="l">
              <a:lnSpc>
                <a:spcPct val="100000"/>
              </a:lnSpc>
              <a:spcBef>
                <a:spcPts val="560"/>
              </a:spcBef>
              <a:spcAft>
                <a:spcPts val="0"/>
              </a:spcAft>
              <a:buClr>
                <a:schemeClr val="dk1"/>
              </a:buClr>
              <a:buSzPts val="2800"/>
              <a:buChar char="•"/>
            </a:pPr>
            <a:r>
              <a:rPr lang="en-US" sz="2800">
                <a:solidFill>
                  <a:schemeClr val="dk1"/>
                </a:solidFill>
              </a:rPr>
              <a:t>+ many more features</a:t>
            </a:r>
            <a:endParaRPr sz="2800">
              <a:solidFill>
                <a:schemeClr val="dk1"/>
              </a:solidFill>
            </a:endParaRPr>
          </a:p>
        </p:txBody>
      </p:sp>
      <p:pic>
        <p:nvPicPr>
          <p:cNvPr id="494" name="Google Shape;494;p67"/>
          <p:cNvPicPr preferRelativeResize="0"/>
          <p:nvPr/>
        </p:nvPicPr>
        <p:blipFill>
          <a:blip r:embed="rId4">
            <a:alphaModFix/>
          </a:blip>
          <a:stretch>
            <a:fillRect/>
          </a:stretch>
        </p:blipFill>
        <p:spPr>
          <a:xfrm>
            <a:off x="8183750" y="2065875"/>
            <a:ext cx="3381067" cy="253580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2" name="Shape 502"/>
        <p:cNvGrpSpPr/>
        <p:nvPr/>
      </p:nvGrpSpPr>
      <p:grpSpPr>
        <a:xfrm>
          <a:off x="0" y="0"/>
          <a:ext cx="0" cy="0"/>
          <a:chOff x="0" y="0"/>
          <a:chExt cx="0" cy="0"/>
        </a:xfrm>
      </p:grpSpPr>
      <p:sp>
        <p:nvSpPr>
          <p:cNvPr id="503" name="Google Shape;503;p68"/>
          <p:cNvSpPr txBox="1"/>
          <p:nvPr>
            <p:ph type="title"/>
          </p:nvPr>
        </p:nvSpPr>
        <p:spPr>
          <a:xfrm>
            <a:off x="588263" y="457200"/>
            <a:ext cx="11018400" cy="5541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Clr>
                <a:schemeClr val="dk1"/>
              </a:buClr>
              <a:buSzPts val="3600"/>
              <a:buFont typeface="Quattrocento Sans"/>
              <a:buNone/>
            </a:pPr>
            <a:r>
              <a:rPr lang="en-US">
                <a:latin typeface="Arial"/>
                <a:ea typeface="Arial"/>
                <a:cs typeface="Arial"/>
                <a:sym typeface="Arial"/>
              </a:rPr>
              <a:t>What</a:t>
            </a:r>
            <a:r>
              <a:rPr lang="en-US">
                <a:latin typeface="Arial"/>
                <a:ea typeface="Arial"/>
                <a:cs typeface="Arial"/>
                <a:sym typeface="Arial"/>
              </a:rPr>
              <a:t> are the benefits</a:t>
            </a:r>
            <a:r>
              <a:rPr lang="en-US">
                <a:latin typeface="Arial"/>
                <a:ea typeface="Arial"/>
                <a:cs typeface="Arial"/>
                <a:sym typeface="Arial"/>
              </a:rPr>
              <a:t>?</a:t>
            </a:r>
            <a:endParaRPr>
              <a:latin typeface="Arial"/>
              <a:ea typeface="Arial"/>
              <a:cs typeface="Arial"/>
              <a:sym typeface="Arial"/>
            </a:endParaRPr>
          </a:p>
        </p:txBody>
      </p:sp>
      <p:pic>
        <p:nvPicPr>
          <p:cNvPr id="504" name="Google Shape;504;p68"/>
          <p:cNvPicPr preferRelativeResize="0"/>
          <p:nvPr/>
        </p:nvPicPr>
        <p:blipFill rotWithShape="1">
          <a:blip r:embed="rId3">
            <a:alphaModFix/>
          </a:blip>
          <a:srcRect b="0" l="0" r="0" t="0"/>
          <a:stretch/>
        </p:blipFill>
        <p:spPr>
          <a:xfrm>
            <a:off x="6096000" y="3429000"/>
            <a:ext cx="0" cy="0"/>
          </a:xfrm>
          <a:prstGeom prst="rect">
            <a:avLst/>
          </a:prstGeom>
          <a:noFill/>
          <a:ln>
            <a:noFill/>
          </a:ln>
        </p:spPr>
      </p:pic>
      <p:sp>
        <p:nvSpPr>
          <p:cNvPr id="505" name="Google Shape;505;p68"/>
          <p:cNvSpPr txBox="1"/>
          <p:nvPr>
            <p:ph idx="1" type="body"/>
          </p:nvPr>
        </p:nvSpPr>
        <p:spPr>
          <a:xfrm>
            <a:off x="588010" y="1434465"/>
            <a:ext cx="4618500" cy="48126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Clr>
                <a:schemeClr val="accent1"/>
              </a:buClr>
              <a:buSzPts val="2520"/>
              <a:buFont typeface="Arial"/>
              <a:buNone/>
            </a:pPr>
            <a:r>
              <a:rPr lang="en-US">
                <a:solidFill>
                  <a:schemeClr val="accent1"/>
                </a:solidFill>
                <a:latin typeface="Arial"/>
                <a:ea typeface="Arial"/>
                <a:cs typeface="Arial"/>
                <a:sym typeface="Arial"/>
              </a:rPr>
              <a:t>Easily Debuggable</a:t>
            </a:r>
            <a:r>
              <a:rPr lang="en-US">
                <a:latin typeface="Arial"/>
                <a:ea typeface="Arial"/>
                <a:cs typeface="Arial"/>
                <a:sym typeface="Arial"/>
              </a:rPr>
              <a:t> </a:t>
            </a:r>
            <a:endParaRPr>
              <a:latin typeface="Arial"/>
              <a:ea typeface="Arial"/>
              <a:cs typeface="Arial"/>
              <a:sym typeface="Arial"/>
            </a:endParaRPr>
          </a:p>
          <a:p>
            <a:pPr indent="0" lvl="0" marL="0" rtl="0" algn="l">
              <a:lnSpc>
                <a:spcPct val="100000"/>
              </a:lnSpc>
              <a:spcBef>
                <a:spcPts val="560"/>
              </a:spcBef>
              <a:spcAft>
                <a:spcPts val="0"/>
              </a:spcAft>
              <a:buClr>
                <a:schemeClr val="dk1"/>
              </a:buClr>
              <a:buSzPts val="2520"/>
              <a:buFont typeface="Arial"/>
              <a:buNone/>
            </a:pPr>
            <a:r>
              <a:rPr lang="en-US">
                <a:latin typeface="Arial"/>
                <a:ea typeface="Arial"/>
                <a:cs typeface="Arial"/>
                <a:sym typeface="Arial"/>
              </a:rPr>
              <a:t>Comprised of 2 formats</a:t>
            </a:r>
            <a:endParaRPr>
              <a:latin typeface="Arial"/>
              <a:ea typeface="Arial"/>
              <a:cs typeface="Arial"/>
              <a:sym typeface="Arial"/>
            </a:endParaRPr>
          </a:p>
          <a:p>
            <a:pPr indent="0" lvl="1" marL="0" rtl="0" algn="l">
              <a:lnSpc>
                <a:spcPct val="100000"/>
              </a:lnSpc>
              <a:spcBef>
                <a:spcPts val="560"/>
              </a:spcBef>
              <a:spcAft>
                <a:spcPts val="0"/>
              </a:spcAft>
              <a:buClr>
                <a:schemeClr val="dk1"/>
              </a:buClr>
              <a:buSzPts val="2520"/>
              <a:buFont typeface="Arial"/>
              <a:buChar char="•"/>
            </a:pPr>
            <a:r>
              <a:rPr b="1" lang="en-US" sz="2800">
                <a:latin typeface="Arial"/>
                <a:ea typeface="Arial"/>
                <a:cs typeface="Arial"/>
                <a:sym typeface="Arial"/>
              </a:rPr>
              <a:t>W</a:t>
            </a:r>
            <a:r>
              <a:rPr lang="en-US" sz="2800">
                <a:latin typeface="Arial"/>
                <a:ea typeface="Arial"/>
                <a:cs typeface="Arial"/>
                <a:sym typeface="Arial"/>
              </a:rPr>
              <a:t>eb</a:t>
            </a:r>
            <a:r>
              <a:rPr b="1" lang="en-US" sz="2800">
                <a:latin typeface="Arial"/>
                <a:ea typeface="Arial"/>
                <a:cs typeface="Arial"/>
                <a:sym typeface="Arial"/>
              </a:rPr>
              <a:t>A</a:t>
            </a:r>
            <a:r>
              <a:rPr lang="en-US" sz="2800">
                <a:latin typeface="Arial"/>
                <a:ea typeface="Arial"/>
                <a:cs typeface="Arial"/>
                <a:sym typeface="Arial"/>
              </a:rPr>
              <a:t>ssembly</a:t>
            </a:r>
            <a:r>
              <a:rPr b="1" lang="en-US" sz="2800">
                <a:latin typeface="Arial"/>
                <a:ea typeface="Arial"/>
                <a:cs typeface="Arial"/>
                <a:sym typeface="Arial"/>
              </a:rPr>
              <a:t>T</a:t>
            </a:r>
            <a:r>
              <a:rPr lang="en-US" sz="2800">
                <a:latin typeface="Arial"/>
                <a:ea typeface="Arial"/>
                <a:cs typeface="Arial"/>
                <a:sym typeface="Arial"/>
              </a:rPr>
              <a:t>ext (.wat)  	-&gt; Human readable</a:t>
            </a:r>
            <a:endParaRPr sz="2800">
              <a:latin typeface="Arial"/>
              <a:ea typeface="Arial"/>
              <a:cs typeface="Arial"/>
              <a:sym typeface="Arial"/>
            </a:endParaRPr>
          </a:p>
          <a:p>
            <a:pPr indent="0" lvl="1" marL="0" rtl="0" algn="l">
              <a:lnSpc>
                <a:spcPct val="100000"/>
              </a:lnSpc>
              <a:spcBef>
                <a:spcPts val="560"/>
              </a:spcBef>
              <a:spcAft>
                <a:spcPts val="0"/>
              </a:spcAft>
              <a:buClr>
                <a:schemeClr val="dk1"/>
              </a:buClr>
              <a:buSzPts val="2520"/>
              <a:buFont typeface="Arial"/>
              <a:buChar char="•"/>
            </a:pPr>
            <a:r>
              <a:rPr lang="en-US" sz="2800">
                <a:latin typeface="Arial"/>
                <a:ea typeface="Arial"/>
                <a:cs typeface="Arial"/>
                <a:sym typeface="Arial"/>
              </a:rPr>
              <a:t>Binary format consumed 	(.wasm) by VM</a:t>
            </a:r>
            <a:endParaRPr sz="2800">
              <a:latin typeface="Arial"/>
              <a:ea typeface="Arial"/>
              <a:cs typeface="Arial"/>
              <a:sym typeface="Arial"/>
            </a:endParaRPr>
          </a:p>
          <a:p>
            <a:pPr indent="0" lvl="1" marL="0" rtl="0" algn="l">
              <a:lnSpc>
                <a:spcPct val="100000"/>
              </a:lnSpc>
              <a:spcBef>
                <a:spcPts val="560"/>
              </a:spcBef>
              <a:spcAft>
                <a:spcPts val="0"/>
              </a:spcAft>
              <a:buClr>
                <a:schemeClr val="dk1"/>
              </a:buClr>
              <a:buSzPts val="2520"/>
              <a:buFont typeface="Arial"/>
              <a:buNone/>
            </a:pPr>
            <a:r>
              <a:t/>
            </a:r>
            <a:endParaRPr sz="2800">
              <a:latin typeface="Arial"/>
              <a:ea typeface="Arial"/>
              <a:cs typeface="Arial"/>
              <a:sym typeface="Arial"/>
            </a:endParaRPr>
          </a:p>
          <a:p>
            <a:pPr indent="0" lvl="1" marL="0" rtl="0" algn="l">
              <a:lnSpc>
                <a:spcPct val="100000"/>
              </a:lnSpc>
              <a:spcBef>
                <a:spcPts val="560"/>
              </a:spcBef>
              <a:spcAft>
                <a:spcPts val="0"/>
              </a:spcAft>
              <a:buClr>
                <a:schemeClr val="dk1"/>
              </a:buClr>
              <a:buSzPts val="2520"/>
              <a:buFont typeface="Arial"/>
              <a:buNone/>
            </a:pPr>
            <a:r>
              <a:t/>
            </a:r>
            <a:endParaRPr sz="2800">
              <a:latin typeface="Arial"/>
              <a:ea typeface="Arial"/>
              <a:cs typeface="Arial"/>
              <a:sym typeface="Arial"/>
            </a:endParaRPr>
          </a:p>
          <a:p>
            <a:pPr indent="-297180" lvl="0" marL="457200" rtl="0" algn="l">
              <a:lnSpc>
                <a:spcPct val="100000"/>
              </a:lnSpc>
              <a:spcBef>
                <a:spcPts val="560"/>
              </a:spcBef>
              <a:spcAft>
                <a:spcPts val="0"/>
              </a:spcAft>
              <a:buClr>
                <a:schemeClr val="dk1"/>
              </a:buClr>
              <a:buSzPts val="2520"/>
              <a:buFont typeface="Arial"/>
              <a:buNone/>
            </a:pPr>
            <a:r>
              <a:t/>
            </a:r>
            <a:endParaRPr>
              <a:latin typeface="Arial"/>
              <a:ea typeface="Arial"/>
              <a:cs typeface="Arial"/>
              <a:sym typeface="Arial"/>
            </a:endParaRPr>
          </a:p>
          <a:p>
            <a:pPr indent="0" lvl="0" marL="0" rtl="0" algn="l">
              <a:lnSpc>
                <a:spcPct val="100000"/>
              </a:lnSpc>
              <a:spcBef>
                <a:spcPts val="560"/>
              </a:spcBef>
              <a:spcAft>
                <a:spcPts val="0"/>
              </a:spcAft>
              <a:buClr>
                <a:schemeClr val="dk1"/>
              </a:buClr>
              <a:buSzPts val="2520"/>
              <a:buNone/>
            </a:pPr>
            <a:r>
              <a:t/>
            </a:r>
            <a:endParaRPr>
              <a:latin typeface="Arial"/>
              <a:ea typeface="Arial"/>
              <a:cs typeface="Arial"/>
              <a:sym typeface="Arial"/>
            </a:endParaRPr>
          </a:p>
        </p:txBody>
      </p:sp>
      <p:pic>
        <p:nvPicPr>
          <p:cNvPr id="506" name="Google Shape;506;p68"/>
          <p:cNvPicPr preferRelativeResize="0"/>
          <p:nvPr/>
        </p:nvPicPr>
        <p:blipFill rotWithShape="1">
          <a:blip r:embed="rId4">
            <a:alphaModFix/>
          </a:blip>
          <a:srcRect b="0" l="0" r="0" t="0"/>
          <a:stretch/>
        </p:blipFill>
        <p:spPr>
          <a:xfrm>
            <a:off x="5207000" y="1213475"/>
            <a:ext cx="6731975" cy="479680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4" name="Shape 514"/>
        <p:cNvGrpSpPr/>
        <p:nvPr/>
      </p:nvGrpSpPr>
      <p:grpSpPr>
        <a:xfrm>
          <a:off x="0" y="0"/>
          <a:ext cx="0" cy="0"/>
          <a:chOff x="0" y="0"/>
          <a:chExt cx="0" cy="0"/>
        </a:xfrm>
      </p:grpSpPr>
      <p:sp>
        <p:nvSpPr>
          <p:cNvPr id="515" name="Google Shape;515;p69"/>
          <p:cNvSpPr txBox="1"/>
          <p:nvPr>
            <p:ph type="title"/>
          </p:nvPr>
        </p:nvSpPr>
        <p:spPr>
          <a:xfrm>
            <a:off x="588263" y="457200"/>
            <a:ext cx="11018400" cy="5541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Clr>
                <a:schemeClr val="dk1"/>
              </a:buClr>
              <a:buSzPts val="3600"/>
              <a:buFont typeface="Quattrocento Sans"/>
              <a:buNone/>
            </a:pPr>
            <a:r>
              <a:rPr lang="en-US">
                <a:latin typeface="Arial"/>
                <a:ea typeface="Arial"/>
                <a:cs typeface="Arial"/>
                <a:sym typeface="Arial"/>
              </a:rPr>
              <a:t>Works alongside JavaScript</a:t>
            </a:r>
            <a:endParaRPr>
              <a:latin typeface="Arial"/>
              <a:ea typeface="Arial"/>
              <a:cs typeface="Arial"/>
              <a:sym typeface="Arial"/>
            </a:endParaRPr>
          </a:p>
        </p:txBody>
      </p:sp>
      <p:sp>
        <p:nvSpPr>
          <p:cNvPr id="516" name="Google Shape;516;p69"/>
          <p:cNvSpPr txBox="1"/>
          <p:nvPr>
            <p:ph idx="1" type="body"/>
          </p:nvPr>
        </p:nvSpPr>
        <p:spPr>
          <a:xfrm>
            <a:off x="584200" y="1435500"/>
            <a:ext cx="7326900" cy="3386400"/>
          </a:xfrm>
          <a:prstGeom prst="rect">
            <a:avLst/>
          </a:prstGeom>
        </p:spPr>
        <p:txBody>
          <a:bodyPr anchorCtr="0" anchor="t" bIns="0" lIns="0" spcFirstLastPara="1" rIns="0" wrap="square" tIns="0">
            <a:spAutoFit/>
          </a:bodyPr>
          <a:lstStyle/>
          <a:p>
            <a:pPr indent="0" lvl="0" marL="0" rtl="0" algn="l">
              <a:spcBef>
                <a:spcPts val="360"/>
              </a:spcBef>
              <a:spcAft>
                <a:spcPts val="0"/>
              </a:spcAft>
              <a:buNone/>
            </a:pPr>
            <a:r>
              <a:rPr lang="en-US">
                <a:solidFill>
                  <a:schemeClr val="accent1"/>
                </a:solidFill>
                <a:latin typeface="Arial"/>
                <a:ea typeface="Arial"/>
                <a:cs typeface="Arial"/>
                <a:sym typeface="Arial"/>
              </a:rPr>
              <a:t>Doesn’t break the web</a:t>
            </a:r>
            <a:endParaRPr>
              <a:solidFill>
                <a:schemeClr val="accent1"/>
              </a:solidFill>
              <a:latin typeface="Arial"/>
              <a:ea typeface="Arial"/>
              <a:cs typeface="Arial"/>
              <a:sym typeface="Arial"/>
            </a:endParaRPr>
          </a:p>
          <a:p>
            <a:pPr indent="-325120" lvl="0" marL="457200" rtl="0" algn="l">
              <a:spcBef>
                <a:spcPts val="360"/>
              </a:spcBef>
              <a:spcAft>
                <a:spcPts val="0"/>
              </a:spcAft>
              <a:buSzPts val="1520"/>
              <a:buFont typeface="Arial"/>
              <a:buChar char="●"/>
            </a:pPr>
            <a:r>
              <a:rPr lang="en-US" sz="2700">
                <a:latin typeface="Arial"/>
                <a:ea typeface="Arial"/>
                <a:cs typeface="Arial"/>
                <a:sym typeface="Arial"/>
              </a:rPr>
              <a:t>JavaScript advantages — it is dynamically typed, requires no compile step, and has a huge ecosystem that provides powerful frameworks, libraries, and other tools. </a:t>
            </a:r>
            <a:endParaRPr sz="2700">
              <a:latin typeface="Arial"/>
              <a:ea typeface="Arial"/>
              <a:cs typeface="Arial"/>
              <a:sym typeface="Arial"/>
            </a:endParaRPr>
          </a:p>
          <a:p>
            <a:pPr indent="-325120" lvl="0" marL="457200" rtl="0" algn="l">
              <a:spcBef>
                <a:spcPts val="0"/>
              </a:spcBef>
              <a:spcAft>
                <a:spcPts val="0"/>
              </a:spcAft>
              <a:buSzPts val="1520"/>
              <a:buFont typeface="Arial"/>
              <a:buChar char="●"/>
            </a:pPr>
            <a:r>
              <a:rPr lang="en-US" sz="2700">
                <a:latin typeface="Arial"/>
                <a:ea typeface="Arial"/>
                <a:cs typeface="Arial"/>
                <a:sym typeface="Arial"/>
              </a:rPr>
              <a:t>WebAssembly </a:t>
            </a:r>
            <a:r>
              <a:rPr lang="en-US" sz="2700">
                <a:latin typeface="Arial"/>
                <a:ea typeface="Arial"/>
                <a:cs typeface="Arial"/>
                <a:sym typeface="Arial"/>
              </a:rPr>
              <a:t>advantages —</a:t>
            </a:r>
            <a:r>
              <a:rPr lang="en-US" sz="2700">
                <a:latin typeface="Arial"/>
                <a:ea typeface="Arial"/>
                <a:cs typeface="Arial"/>
                <a:sym typeface="Arial"/>
              </a:rPr>
              <a:t> runs with near-native performance </a:t>
            </a:r>
            <a:endParaRPr sz="2700">
              <a:latin typeface="Arial"/>
              <a:ea typeface="Arial"/>
              <a:cs typeface="Arial"/>
              <a:sym typeface="Arial"/>
            </a:endParaRPr>
          </a:p>
          <a:p>
            <a:pPr indent="-325120" lvl="0" marL="457200" rtl="0" algn="l">
              <a:spcBef>
                <a:spcPts val="0"/>
              </a:spcBef>
              <a:spcAft>
                <a:spcPts val="0"/>
              </a:spcAft>
              <a:buSzPts val="1520"/>
              <a:buFont typeface="Arial"/>
              <a:buChar char="●"/>
            </a:pPr>
            <a:r>
              <a:rPr lang="en-US" sz="2700">
                <a:latin typeface="Arial"/>
                <a:ea typeface="Arial"/>
                <a:cs typeface="Arial"/>
                <a:sym typeface="Arial"/>
              </a:rPr>
              <a:t>Interact via API calls in both ways</a:t>
            </a:r>
            <a:endParaRPr sz="2700">
              <a:solidFill>
                <a:schemeClr val="accent1"/>
              </a:solidFill>
              <a:latin typeface="Arial"/>
              <a:ea typeface="Arial"/>
              <a:cs typeface="Arial"/>
              <a:sym typeface="Arial"/>
            </a:endParaRPr>
          </a:p>
        </p:txBody>
      </p:sp>
      <p:sp>
        <p:nvSpPr>
          <p:cNvPr id="517" name="Google Shape;517;p69"/>
          <p:cNvSpPr txBox="1"/>
          <p:nvPr>
            <p:ph idx="1" type="body"/>
          </p:nvPr>
        </p:nvSpPr>
        <p:spPr>
          <a:xfrm>
            <a:off x="644400" y="4913150"/>
            <a:ext cx="7464000" cy="861900"/>
          </a:xfrm>
          <a:prstGeom prst="rect">
            <a:avLst/>
          </a:prstGeom>
        </p:spPr>
        <p:txBody>
          <a:bodyPr anchorCtr="0" anchor="t" bIns="0" lIns="0" spcFirstLastPara="1" rIns="0" wrap="square" tIns="0">
            <a:spAutoFit/>
          </a:bodyPr>
          <a:lstStyle/>
          <a:p>
            <a:pPr indent="0" lvl="0" marL="0" rtl="0" algn="l">
              <a:spcBef>
                <a:spcPts val="360"/>
              </a:spcBef>
              <a:spcAft>
                <a:spcPts val="0"/>
              </a:spcAft>
              <a:buNone/>
            </a:pPr>
            <a:r>
              <a:rPr lang="en-US">
                <a:solidFill>
                  <a:schemeClr val="accent1"/>
                </a:solidFill>
                <a:latin typeface="Arial"/>
                <a:ea typeface="Arial"/>
                <a:cs typeface="Arial"/>
                <a:sym typeface="Arial"/>
              </a:rPr>
              <a:t>**Move the more intensive part of the application to wasm</a:t>
            </a:r>
            <a:endParaRPr>
              <a:solidFill>
                <a:schemeClr val="accent1"/>
              </a:solidFill>
              <a:latin typeface="Arial"/>
              <a:ea typeface="Arial"/>
              <a:cs typeface="Arial"/>
              <a:sym typeface="Arial"/>
            </a:endParaRPr>
          </a:p>
        </p:txBody>
      </p:sp>
      <p:pic>
        <p:nvPicPr>
          <p:cNvPr id="518" name="Google Shape;518;p69"/>
          <p:cNvPicPr preferRelativeResize="0"/>
          <p:nvPr/>
        </p:nvPicPr>
        <p:blipFill rotWithShape="1">
          <a:blip r:embed="rId3">
            <a:alphaModFix/>
          </a:blip>
          <a:srcRect b="5056" l="38631" r="34561" t="5289"/>
          <a:stretch/>
        </p:blipFill>
        <p:spPr>
          <a:xfrm>
            <a:off x="8885100" y="1171600"/>
            <a:ext cx="2343075" cy="4514801"/>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 name="Shape 526"/>
        <p:cNvGrpSpPr/>
        <p:nvPr/>
      </p:nvGrpSpPr>
      <p:grpSpPr>
        <a:xfrm>
          <a:off x="0" y="0"/>
          <a:ext cx="0" cy="0"/>
          <a:chOff x="0" y="0"/>
          <a:chExt cx="0" cy="0"/>
        </a:xfrm>
      </p:grpSpPr>
      <p:sp>
        <p:nvSpPr>
          <p:cNvPr id="527" name="Google Shape;527;p70"/>
          <p:cNvSpPr txBox="1"/>
          <p:nvPr>
            <p:ph type="title"/>
          </p:nvPr>
        </p:nvSpPr>
        <p:spPr>
          <a:xfrm>
            <a:off x="588263" y="457200"/>
            <a:ext cx="11018400" cy="5541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Clr>
                <a:schemeClr val="dk1"/>
              </a:buClr>
              <a:buSzPts val="3600"/>
              <a:buFont typeface="Quattrocento Sans"/>
              <a:buNone/>
            </a:pPr>
            <a:r>
              <a:rPr lang="en-US">
                <a:latin typeface="Arial"/>
                <a:ea typeface="Arial"/>
                <a:cs typeface="Arial"/>
                <a:sym typeface="Arial"/>
              </a:rPr>
              <a:t>Small file size</a:t>
            </a:r>
            <a:endParaRPr>
              <a:latin typeface="Arial"/>
              <a:ea typeface="Arial"/>
              <a:cs typeface="Arial"/>
              <a:sym typeface="Arial"/>
            </a:endParaRPr>
          </a:p>
        </p:txBody>
      </p:sp>
      <p:sp>
        <p:nvSpPr>
          <p:cNvPr id="528" name="Google Shape;528;p70"/>
          <p:cNvSpPr txBox="1"/>
          <p:nvPr>
            <p:ph idx="1" type="body"/>
          </p:nvPr>
        </p:nvSpPr>
        <p:spPr>
          <a:xfrm>
            <a:off x="809200" y="1738950"/>
            <a:ext cx="6686100" cy="3478800"/>
          </a:xfrm>
          <a:prstGeom prst="rect">
            <a:avLst/>
          </a:prstGeom>
        </p:spPr>
        <p:txBody>
          <a:bodyPr anchorCtr="0" anchor="t" bIns="0" lIns="0" spcFirstLastPara="1" rIns="0" wrap="square" tIns="0">
            <a:spAutoFit/>
          </a:bodyPr>
          <a:lstStyle/>
          <a:p>
            <a:pPr indent="0" lvl="0" marL="0" rtl="0" algn="l">
              <a:spcBef>
                <a:spcPts val="360"/>
              </a:spcBef>
              <a:spcAft>
                <a:spcPts val="0"/>
              </a:spcAft>
              <a:buNone/>
            </a:pPr>
            <a:r>
              <a:rPr lang="en-US">
                <a:solidFill>
                  <a:schemeClr val="accent1"/>
                </a:solidFill>
                <a:latin typeface="Arial"/>
                <a:ea typeface="Arial"/>
                <a:cs typeface="Arial"/>
                <a:sym typeface="Arial"/>
              </a:rPr>
              <a:t>Wasm files are compactly packed</a:t>
            </a:r>
            <a:endParaRPr>
              <a:solidFill>
                <a:schemeClr val="accent1"/>
              </a:solidFill>
              <a:latin typeface="Arial"/>
              <a:ea typeface="Arial"/>
              <a:cs typeface="Arial"/>
              <a:sym typeface="Arial"/>
            </a:endParaRPr>
          </a:p>
          <a:p>
            <a:pPr indent="-400050" lvl="0" marL="457200" rtl="0" algn="l">
              <a:spcBef>
                <a:spcPts val="360"/>
              </a:spcBef>
              <a:spcAft>
                <a:spcPts val="0"/>
              </a:spcAft>
              <a:buSzPts val="2700"/>
              <a:buFont typeface="Arial"/>
              <a:buChar char="●"/>
            </a:pPr>
            <a:r>
              <a:rPr lang="en-US" sz="2700">
                <a:latin typeface="Arial"/>
                <a:ea typeface="Arial"/>
                <a:cs typeface="Arial"/>
                <a:sym typeface="Arial"/>
              </a:rPr>
              <a:t>can be optimized and compressed through compiler</a:t>
            </a:r>
            <a:endParaRPr sz="2700">
              <a:latin typeface="Arial"/>
              <a:ea typeface="Arial"/>
              <a:cs typeface="Arial"/>
              <a:sym typeface="Arial"/>
            </a:endParaRPr>
          </a:p>
          <a:p>
            <a:pPr indent="-400050" lvl="0" marL="457200" rtl="0" algn="l">
              <a:spcBef>
                <a:spcPts val="0"/>
              </a:spcBef>
              <a:spcAft>
                <a:spcPts val="0"/>
              </a:spcAft>
              <a:buSzPts val="2700"/>
              <a:buFont typeface="Arial"/>
              <a:buChar char="●"/>
            </a:pPr>
            <a:r>
              <a:rPr lang="en-US" sz="2700">
                <a:latin typeface="Arial"/>
                <a:ea typeface="Arial"/>
                <a:cs typeface="Arial"/>
                <a:sym typeface="Arial"/>
              </a:rPr>
              <a:t>smaller footprint</a:t>
            </a:r>
            <a:endParaRPr sz="2700">
              <a:latin typeface="Arial"/>
              <a:ea typeface="Arial"/>
              <a:cs typeface="Arial"/>
              <a:sym typeface="Arial"/>
            </a:endParaRPr>
          </a:p>
          <a:p>
            <a:pPr indent="-400050" lvl="0" marL="457200" rtl="0" algn="l">
              <a:spcBef>
                <a:spcPts val="0"/>
              </a:spcBef>
              <a:spcAft>
                <a:spcPts val="0"/>
              </a:spcAft>
              <a:buSzPts val="2700"/>
              <a:buFont typeface="Arial"/>
              <a:buChar char="●"/>
            </a:pPr>
            <a:r>
              <a:rPr lang="en-US" sz="2700">
                <a:latin typeface="Arial"/>
                <a:ea typeface="Arial"/>
                <a:cs typeface="Arial"/>
                <a:sym typeface="Arial"/>
              </a:rPr>
              <a:t>faster upload/download times on the web</a:t>
            </a:r>
            <a:endParaRPr sz="2700">
              <a:latin typeface="Arial"/>
              <a:ea typeface="Arial"/>
              <a:cs typeface="Arial"/>
              <a:sym typeface="Arial"/>
            </a:endParaRPr>
          </a:p>
          <a:p>
            <a:pPr indent="0" lvl="0" marL="457200" rtl="0" algn="l">
              <a:spcBef>
                <a:spcPts val="360"/>
              </a:spcBef>
              <a:spcAft>
                <a:spcPts val="0"/>
              </a:spcAft>
              <a:buNone/>
            </a:pPr>
            <a:r>
              <a:t/>
            </a:r>
            <a:endParaRPr sz="2700">
              <a:latin typeface="Arial"/>
              <a:ea typeface="Arial"/>
              <a:cs typeface="Arial"/>
              <a:sym typeface="Arial"/>
            </a:endParaRPr>
          </a:p>
          <a:p>
            <a:pPr indent="0" lvl="0" marL="457200" rtl="0" algn="l">
              <a:spcBef>
                <a:spcPts val="360"/>
              </a:spcBef>
              <a:spcAft>
                <a:spcPts val="0"/>
              </a:spcAft>
              <a:buNone/>
            </a:pPr>
            <a:r>
              <a:t/>
            </a:r>
            <a:endParaRPr sz="2700">
              <a:latin typeface="Arial"/>
              <a:ea typeface="Arial"/>
              <a:cs typeface="Arial"/>
              <a:sym typeface="Arial"/>
            </a:endParaRPr>
          </a:p>
        </p:txBody>
      </p:sp>
      <p:sp>
        <p:nvSpPr>
          <p:cNvPr id="529" name="Google Shape;529;p70"/>
          <p:cNvSpPr txBox="1"/>
          <p:nvPr/>
        </p:nvSpPr>
        <p:spPr>
          <a:xfrm>
            <a:off x="333800" y="6372475"/>
            <a:ext cx="6180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Quattrocento Sans"/>
                <a:ea typeface="Quattrocento Sans"/>
                <a:cs typeface="Quattrocento Sans"/>
                <a:sym typeface="Quattrocento Sans"/>
              </a:rPr>
              <a:t>https://www.youtube.com/watch?v=Qn_4F3foB3Q&amp;t=12s</a:t>
            </a:r>
            <a:endParaRPr>
              <a:latin typeface="Quattrocento Sans"/>
              <a:ea typeface="Quattrocento Sans"/>
              <a:cs typeface="Quattrocento Sans"/>
              <a:sym typeface="Quattrocento Sans"/>
            </a:endParaRPr>
          </a:p>
        </p:txBody>
      </p:sp>
      <p:pic>
        <p:nvPicPr>
          <p:cNvPr id="530" name="Google Shape;530;p70"/>
          <p:cNvPicPr preferRelativeResize="0"/>
          <p:nvPr/>
        </p:nvPicPr>
        <p:blipFill rotWithShape="1">
          <a:blip r:embed="rId3">
            <a:alphaModFix/>
          </a:blip>
          <a:srcRect b="0" l="0" r="0" t="0"/>
          <a:stretch/>
        </p:blipFill>
        <p:spPr>
          <a:xfrm>
            <a:off x="9047522" y="2453103"/>
            <a:ext cx="712899" cy="712899"/>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8" name="Shape 538"/>
        <p:cNvGrpSpPr/>
        <p:nvPr/>
      </p:nvGrpSpPr>
      <p:grpSpPr>
        <a:xfrm>
          <a:off x="0" y="0"/>
          <a:ext cx="0" cy="0"/>
          <a:chOff x="0" y="0"/>
          <a:chExt cx="0" cy="0"/>
        </a:xfrm>
      </p:grpSpPr>
      <p:sp>
        <p:nvSpPr>
          <p:cNvPr id="539" name="Google Shape;539;p71"/>
          <p:cNvSpPr txBox="1"/>
          <p:nvPr>
            <p:ph type="title"/>
          </p:nvPr>
        </p:nvSpPr>
        <p:spPr>
          <a:xfrm>
            <a:off x="588263" y="457200"/>
            <a:ext cx="11018400" cy="5541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Clr>
                <a:schemeClr val="dk1"/>
              </a:buClr>
              <a:buSzPts val="3600"/>
              <a:buFont typeface="Quattrocento Sans"/>
              <a:buNone/>
            </a:pPr>
            <a:r>
              <a:rPr lang="en-US">
                <a:latin typeface="Arial"/>
                <a:ea typeface="Arial"/>
                <a:cs typeface="Arial"/>
                <a:sym typeface="Arial"/>
              </a:rPr>
              <a:t>Portable</a:t>
            </a:r>
            <a:endParaRPr>
              <a:latin typeface="Arial"/>
              <a:ea typeface="Arial"/>
              <a:cs typeface="Arial"/>
              <a:sym typeface="Arial"/>
            </a:endParaRPr>
          </a:p>
        </p:txBody>
      </p:sp>
      <p:sp>
        <p:nvSpPr>
          <p:cNvPr id="540" name="Google Shape;540;p71"/>
          <p:cNvSpPr txBox="1"/>
          <p:nvPr>
            <p:ph idx="1" type="body"/>
          </p:nvPr>
        </p:nvSpPr>
        <p:spPr>
          <a:xfrm>
            <a:off x="809200" y="1738950"/>
            <a:ext cx="6251100" cy="4002000"/>
          </a:xfrm>
          <a:prstGeom prst="rect">
            <a:avLst/>
          </a:prstGeom>
        </p:spPr>
        <p:txBody>
          <a:bodyPr anchorCtr="0" anchor="t" bIns="0" lIns="0" spcFirstLastPara="1" rIns="0" wrap="square" tIns="0">
            <a:spAutoFit/>
          </a:bodyPr>
          <a:lstStyle/>
          <a:p>
            <a:pPr indent="-400050" lvl="0" marL="457200" rtl="0" algn="l">
              <a:spcBef>
                <a:spcPts val="360"/>
              </a:spcBef>
              <a:spcAft>
                <a:spcPts val="0"/>
              </a:spcAft>
              <a:buSzPts val="2700"/>
              <a:buFont typeface="Arial"/>
              <a:buChar char="●"/>
            </a:pPr>
            <a:r>
              <a:rPr lang="en-US">
                <a:latin typeface="Arial"/>
                <a:ea typeface="Arial"/>
                <a:cs typeface="Arial"/>
                <a:sym typeface="Arial"/>
              </a:rPr>
              <a:t>OS, platform agnostic (cross-platform)</a:t>
            </a:r>
            <a:endParaRPr>
              <a:latin typeface="Arial"/>
              <a:ea typeface="Arial"/>
              <a:cs typeface="Arial"/>
              <a:sym typeface="Arial"/>
            </a:endParaRPr>
          </a:p>
          <a:p>
            <a:pPr indent="-400050" lvl="0" marL="457200" rtl="0" algn="l">
              <a:spcBef>
                <a:spcPts val="0"/>
              </a:spcBef>
              <a:spcAft>
                <a:spcPts val="0"/>
              </a:spcAft>
              <a:buSzPts val="2700"/>
              <a:buFont typeface="Arial"/>
              <a:buChar char="●"/>
            </a:pPr>
            <a:r>
              <a:rPr lang="en-US" sz="2700">
                <a:latin typeface="Arial"/>
                <a:ea typeface="Arial"/>
                <a:cs typeface="Arial"/>
                <a:sym typeface="Arial"/>
              </a:rPr>
              <a:t>Can run standalone on browser, or operating system</a:t>
            </a:r>
            <a:endParaRPr sz="2700">
              <a:latin typeface="Arial"/>
              <a:ea typeface="Arial"/>
              <a:cs typeface="Arial"/>
              <a:sym typeface="Arial"/>
            </a:endParaRPr>
          </a:p>
          <a:p>
            <a:pPr indent="-400050" lvl="0" marL="457200" rtl="0" algn="l">
              <a:spcBef>
                <a:spcPts val="360"/>
              </a:spcBef>
              <a:spcAft>
                <a:spcPts val="0"/>
              </a:spcAft>
              <a:buSzPts val="2700"/>
              <a:buFont typeface="Arial"/>
              <a:buChar char="●"/>
            </a:pPr>
            <a:r>
              <a:rPr lang="en-US" sz="2700">
                <a:latin typeface="Arial"/>
                <a:ea typeface="Arial"/>
                <a:cs typeface="Arial"/>
                <a:sym typeface="Arial"/>
              </a:rPr>
              <a:t>No need for containers</a:t>
            </a:r>
            <a:endParaRPr sz="2700">
              <a:latin typeface="Arial"/>
              <a:ea typeface="Arial"/>
              <a:cs typeface="Arial"/>
              <a:sym typeface="Arial"/>
            </a:endParaRPr>
          </a:p>
          <a:p>
            <a:pPr indent="-400050" lvl="1" marL="914400" rtl="0" algn="l">
              <a:spcBef>
                <a:spcPts val="360"/>
              </a:spcBef>
              <a:spcAft>
                <a:spcPts val="0"/>
              </a:spcAft>
              <a:buSzPts val="2700"/>
              <a:buFont typeface="Arial"/>
              <a:buChar char="○"/>
            </a:pPr>
            <a:r>
              <a:rPr lang="en-US" sz="2700">
                <a:latin typeface="Arial"/>
                <a:ea typeface="Arial"/>
                <a:cs typeface="Arial"/>
                <a:sym typeface="Arial"/>
              </a:rPr>
              <a:t>host runtimes</a:t>
            </a:r>
            <a:endParaRPr sz="2700">
              <a:latin typeface="Arial"/>
              <a:ea typeface="Arial"/>
              <a:cs typeface="Arial"/>
              <a:sym typeface="Arial"/>
            </a:endParaRPr>
          </a:p>
          <a:p>
            <a:pPr indent="0" lvl="0" marL="0" rtl="0" algn="l">
              <a:spcBef>
                <a:spcPts val="360"/>
              </a:spcBef>
              <a:spcAft>
                <a:spcPts val="0"/>
              </a:spcAft>
              <a:buNone/>
            </a:pPr>
            <a:r>
              <a:t/>
            </a:r>
            <a:endParaRPr sz="2700">
              <a:latin typeface="Arial"/>
              <a:ea typeface="Arial"/>
              <a:cs typeface="Arial"/>
              <a:sym typeface="Arial"/>
            </a:endParaRPr>
          </a:p>
          <a:p>
            <a:pPr indent="0" lvl="0" marL="457200" rtl="0" algn="l">
              <a:spcBef>
                <a:spcPts val="360"/>
              </a:spcBef>
              <a:spcAft>
                <a:spcPts val="0"/>
              </a:spcAft>
              <a:buNone/>
            </a:pPr>
            <a:r>
              <a:t/>
            </a:r>
            <a:endParaRPr sz="2700">
              <a:latin typeface="Arial"/>
              <a:ea typeface="Arial"/>
              <a:cs typeface="Arial"/>
              <a:sym typeface="Arial"/>
            </a:endParaRPr>
          </a:p>
          <a:p>
            <a:pPr indent="0" lvl="0" marL="457200" rtl="0" algn="l">
              <a:spcBef>
                <a:spcPts val="360"/>
              </a:spcBef>
              <a:spcAft>
                <a:spcPts val="0"/>
              </a:spcAft>
              <a:buNone/>
            </a:pPr>
            <a:r>
              <a:t/>
            </a:r>
            <a:endParaRPr sz="2700">
              <a:latin typeface="Arial"/>
              <a:ea typeface="Arial"/>
              <a:cs typeface="Arial"/>
              <a:sym typeface="Arial"/>
            </a:endParaRPr>
          </a:p>
        </p:txBody>
      </p:sp>
      <p:pic>
        <p:nvPicPr>
          <p:cNvPr id="541" name="Google Shape;541;p71"/>
          <p:cNvPicPr preferRelativeResize="0"/>
          <p:nvPr/>
        </p:nvPicPr>
        <p:blipFill>
          <a:blip r:embed="rId3">
            <a:alphaModFix/>
          </a:blip>
          <a:stretch>
            <a:fillRect/>
          </a:stretch>
        </p:blipFill>
        <p:spPr>
          <a:xfrm>
            <a:off x="7336250" y="1738950"/>
            <a:ext cx="4058025" cy="212370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9" name="Shape 549"/>
        <p:cNvGrpSpPr/>
        <p:nvPr/>
      </p:nvGrpSpPr>
      <p:grpSpPr>
        <a:xfrm>
          <a:off x="0" y="0"/>
          <a:ext cx="0" cy="0"/>
          <a:chOff x="0" y="0"/>
          <a:chExt cx="0" cy="0"/>
        </a:xfrm>
      </p:grpSpPr>
      <p:sp>
        <p:nvSpPr>
          <p:cNvPr id="550" name="Google Shape;550;p72"/>
          <p:cNvSpPr txBox="1"/>
          <p:nvPr>
            <p:ph type="title"/>
          </p:nvPr>
        </p:nvSpPr>
        <p:spPr>
          <a:xfrm>
            <a:off x="588263" y="457200"/>
            <a:ext cx="11018400" cy="5541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Clr>
                <a:schemeClr val="dk1"/>
              </a:buClr>
              <a:buSzPts val="3600"/>
              <a:buFont typeface="Quattrocento Sans"/>
              <a:buNone/>
            </a:pPr>
            <a:r>
              <a:rPr lang="en-US">
                <a:latin typeface="Arial"/>
                <a:ea typeface="Arial"/>
                <a:cs typeface="Arial"/>
                <a:sym typeface="Arial"/>
              </a:rPr>
              <a:t>Work with others through wasm</a:t>
            </a:r>
            <a:endParaRPr>
              <a:latin typeface="Arial"/>
              <a:ea typeface="Arial"/>
              <a:cs typeface="Arial"/>
              <a:sym typeface="Arial"/>
            </a:endParaRPr>
          </a:p>
        </p:txBody>
      </p:sp>
      <p:sp>
        <p:nvSpPr>
          <p:cNvPr id="551" name="Google Shape;551;p72"/>
          <p:cNvSpPr txBox="1"/>
          <p:nvPr>
            <p:ph idx="1" type="body"/>
          </p:nvPr>
        </p:nvSpPr>
        <p:spPr>
          <a:xfrm>
            <a:off x="809200" y="1738950"/>
            <a:ext cx="6686100" cy="3016800"/>
          </a:xfrm>
          <a:prstGeom prst="rect">
            <a:avLst/>
          </a:prstGeom>
        </p:spPr>
        <p:txBody>
          <a:bodyPr anchorCtr="0" anchor="t" bIns="0" lIns="0" spcFirstLastPara="1" rIns="0" wrap="square" tIns="0">
            <a:spAutoFit/>
          </a:bodyPr>
          <a:lstStyle/>
          <a:p>
            <a:pPr indent="0" lvl="0" marL="0" rtl="0" algn="l">
              <a:spcBef>
                <a:spcPts val="360"/>
              </a:spcBef>
              <a:spcAft>
                <a:spcPts val="0"/>
              </a:spcAft>
              <a:buNone/>
            </a:pPr>
            <a:r>
              <a:rPr lang="en-US">
                <a:solidFill>
                  <a:schemeClr val="accent1"/>
                </a:solidFill>
                <a:latin typeface="Arial"/>
                <a:ea typeface="Arial"/>
                <a:cs typeface="Arial"/>
                <a:sym typeface="Arial"/>
              </a:rPr>
              <a:t>Collaborate through wasm</a:t>
            </a:r>
            <a:endParaRPr>
              <a:solidFill>
                <a:schemeClr val="accent1"/>
              </a:solidFill>
              <a:latin typeface="Arial"/>
              <a:ea typeface="Arial"/>
              <a:cs typeface="Arial"/>
              <a:sym typeface="Arial"/>
            </a:endParaRPr>
          </a:p>
          <a:p>
            <a:pPr indent="-400050" lvl="0" marL="457200" rtl="0" algn="l">
              <a:spcBef>
                <a:spcPts val="360"/>
              </a:spcBef>
              <a:spcAft>
                <a:spcPts val="0"/>
              </a:spcAft>
              <a:buSzPts val="2700"/>
              <a:buFont typeface="Arial"/>
              <a:buChar char="●"/>
            </a:pPr>
            <a:r>
              <a:rPr lang="en-US" sz="2700">
                <a:latin typeface="Arial"/>
                <a:ea typeface="Arial"/>
                <a:cs typeface="Arial"/>
                <a:sym typeface="Arial"/>
              </a:rPr>
              <a:t>Each coder can code in a different language, compile to wasm and everything works fine</a:t>
            </a:r>
            <a:endParaRPr sz="2700">
              <a:latin typeface="Arial"/>
              <a:ea typeface="Arial"/>
              <a:cs typeface="Arial"/>
              <a:sym typeface="Arial"/>
            </a:endParaRPr>
          </a:p>
          <a:p>
            <a:pPr indent="-400050" lvl="0" marL="457200" rtl="0" algn="l">
              <a:spcBef>
                <a:spcPts val="0"/>
              </a:spcBef>
              <a:spcAft>
                <a:spcPts val="0"/>
              </a:spcAft>
              <a:buSzPts val="2700"/>
              <a:buFont typeface="Arial"/>
              <a:buChar char="●"/>
            </a:pPr>
            <a:r>
              <a:rPr lang="en-US" sz="2700">
                <a:latin typeface="Arial"/>
                <a:ea typeface="Arial"/>
                <a:cs typeface="Arial"/>
                <a:sym typeface="Arial"/>
              </a:rPr>
              <a:t>Different languages can interact and share modules through wasm</a:t>
            </a:r>
            <a:endParaRPr sz="2700">
              <a:latin typeface="Arial"/>
              <a:ea typeface="Arial"/>
              <a:cs typeface="Arial"/>
              <a:sym typeface="Arial"/>
            </a:endParaRPr>
          </a:p>
          <a:p>
            <a:pPr indent="0" lvl="0" marL="457200" rtl="0" algn="l">
              <a:spcBef>
                <a:spcPts val="360"/>
              </a:spcBef>
              <a:spcAft>
                <a:spcPts val="0"/>
              </a:spcAft>
              <a:buNone/>
            </a:pPr>
            <a:r>
              <a:t/>
            </a:r>
            <a:endParaRPr sz="2700">
              <a:latin typeface="Arial"/>
              <a:ea typeface="Arial"/>
              <a:cs typeface="Arial"/>
              <a:sym typeface="Arial"/>
            </a:endParaRPr>
          </a:p>
        </p:txBody>
      </p:sp>
      <p:pic>
        <p:nvPicPr>
          <p:cNvPr id="552" name="Google Shape;552;p72"/>
          <p:cNvPicPr preferRelativeResize="0"/>
          <p:nvPr/>
        </p:nvPicPr>
        <p:blipFill rotWithShape="1">
          <a:blip r:embed="rId3">
            <a:alphaModFix/>
          </a:blip>
          <a:srcRect b="0" l="0" r="0" t="0"/>
          <a:stretch/>
        </p:blipFill>
        <p:spPr>
          <a:xfrm>
            <a:off x="8634478" y="1539580"/>
            <a:ext cx="1259841" cy="1259841"/>
          </a:xfrm>
          <a:prstGeom prst="rect">
            <a:avLst/>
          </a:prstGeom>
          <a:noFill/>
          <a:ln>
            <a:noFill/>
          </a:ln>
        </p:spPr>
      </p:pic>
      <p:pic>
        <p:nvPicPr>
          <p:cNvPr id="553" name="Google Shape;553;p72"/>
          <p:cNvPicPr preferRelativeResize="0"/>
          <p:nvPr/>
        </p:nvPicPr>
        <p:blipFill rotWithShape="1">
          <a:blip r:embed="rId4">
            <a:alphaModFix/>
          </a:blip>
          <a:srcRect b="0" l="0" r="0" t="0"/>
          <a:stretch/>
        </p:blipFill>
        <p:spPr>
          <a:xfrm>
            <a:off x="7890885" y="3551275"/>
            <a:ext cx="1437004" cy="1490345"/>
          </a:xfrm>
          <a:prstGeom prst="rect">
            <a:avLst/>
          </a:prstGeom>
          <a:noFill/>
          <a:ln>
            <a:noFill/>
          </a:ln>
        </p:spPr>
      </p:pic>
      <p:pic>
        <p:nvPicPr>
          <p:cNvPr id="554" name="Google Shape;554;p72"/>
          <p:cNvPicPr preferRelativeResize="0"/>
          <p:nvPr/>
        </p:nvPicPr>
        <p:blipFill>
          <a:blip r:embed="rId5">
            <a:alphaModFix/>
          </a:blip>
          <a:stretch>
            <a:fillRect/>
          </a:stretch>
        </p:blipFill>
        <p:spPr>
          <a:xfrm>
            <a:off x="9948447" y="2897426"/>
            <a:ext cx="1437024" cy="1437024"/>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2" name="Shape 562"/>
        <p:cNvGrpSpPr/>
        <p:nvPr/>
      </p:nvGrpSpPr>
      <p:grpSpPr>
        <a:xfrm>
          <a:off x="0" y="0"/>
          <a:ext cx="0" cy="0"/>
          <a:chOff x="0" y="0"/>
          <a:chExt cx="0" cy="0"/>
        </a:xfrm>
      </p:grpSpPr>
      <p:sp>
        <p:nvSpPr>
          <p:cNvPr id="563" name="Google Shape;563;p73"/>
          <p:cNvSpPr txBox="1"/>
          <p:nvPr>
            <p:ph type="title"/>
          </p:nvPr>
        </p:nvSpPr>
        <p:spPr>
          <a:xfrm>
            <a:off x="588263" y="457200"/>
            <a:ext cx="11018400" cy="5541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Clr>
                <a:schemeClr val="dk1"/>
              </a:buClr>
              <a:buSzPts val="3600"/>
              <a:buFont typeface="Quattrocento Sans"/>
              <a:buNone/>
            </a:pPr>
            <a:r>
              <a:rPr lang="en-US">
                <a:latin typeface="Arial"/>
                <a:ea typeface="Arial"/>
                <a:cs typeface="Arial"/>
                <a:sym typeface="Arial"/>
              </a:rPr>
              <a:t>How do I use web assembly in my app?</a:t>
            </a:r>
            <a:endParaRPr>
              <a:latin typeface="Arial"/>
              <a:ea typeface="Arial"/>
              <a:cs typeface="Arial"/>
              <a:sym typeface="Arial"/>
            </a:endParaRPr>
          </a:p>
        </p:txBody>
      </p:sp>
      <p:sp>
        <p:nvSpPr>
          <p:cNvPr id="564" name="Google Shape;564;p73"/>
          <p:cNvSpPr txBox="1"/>
          <p:nvPr>
            <p:ph idx="1" type="body"/>
          </p:nvPr>
        </p:nvSpPr>
        <p:spPr>
          <a:xfrm>
            <a:off x="586390" y="1434370"/>
            <a:ext cx="11018400" cy="2667900"/>
          </a:xfrm>
          <a:prstGeom prst="rect">
            <a:avLst/>
          </a:prstGeom>
          <a:noFill/>
          <a:ln>
            <a:noFill/>
          </a:ln>
        </p:spPr>
        <p:txBody>
          <a:bodyPr anchorCtr="0" anchor="t" bIns="0" lIns="0" spcFirstLastPara="1" rIns="0" wrap="square" tIns="0">
            <a:spAutoFit/>
          </a:bodyPr>
          <a:lstStyle/>
          <a:p>
            <a:pPr indent="-388620" lvl="0" marL="457200" rtl="0" algn="l">
              <a:lnSpc>
                <a:spcPct val="100000"/>
              </a:lnSpc>
              <a:spcBef>
                <a:spcPts val="320"/>
              </a:spcBef>
              <a:spcAft>
                <a:spcPts val="0"/>
              </a:spcAft>
              <a:buSzPts val="2520"/>
              <a:buFont typeface="Arial"/>
              <a:buChar char="●"/>
            </a:pPr>
            <a:r>
              <a:rPr lang="en-US">
                <a:latin typeface="Arial"/>
                <a:ea typeface="Arial"/>
                <a:cs typeface="Arial"/>
                <a:sym typeface="Arial"/>
              </a:rPr>
              <a:t>Porting a C/C++ application with Emscripten</a:t>
            </a:r>
            <a:endParaRPr>
              <a:latin typeface="Arial"/>
              <a:ea typeface="Arial"/>
              <a:cs typeface="Arial"/>
              <a:sym typeface="Arial"/>
            </a:endParaRPr>
          </a:p>
          <a:p>
            <a:pPr indent="-388620" lvl="0" marL="457200" rtl="0" algn="l">
              <a:lnSpc>
                <a:spcPct val="100000"/>
              </a:lnSpc>
              <a:spcBef>
                <a:spcPts val="0"/>
              </a:spcBef>
              <a:spcAft>
                <a:spcPts val="0"/>
              </a:spcAft>
              <a:buSzPts val="2520"/>
              <a:buFont typeface="Arial"/>
              <a:buChar char="●"/>
            </a:pPr>
            <a:r>
              <a:rPr lang="en-US">
                <a:latin typeface="Arial"/>
                <a:ea typeface="Arial"/>
                <a:cs typeface="Arial"/>
                <a:sym typeface="Arial"/>
              </a:rPr>
              <a:t>Writing or generating web assembly directly at the assembly level</a:t>
            </a:r>
            <a:endParaRPr>
              <a:latin typeface="Arial"/>
              <a:ea typeface="Arial"/>
              <a:cs typeface="Arial"/>
              <a:sym typeface="Arial"/>
            </a:endParaRPr>
          </a:p>
          <a:p>
            <a:pPr indent="457200" lvl="0" marL="0" rtl="0" algn="l">
              <a:lnSpc>
                <a:spcPct val="100000"/>
              </a:lnSpc>
              <a:spcBef>
                <a:spcPts val="320"/>
              </a:spcBef>
              <a:spcAft>
                <a:spcPts val="0"/>
              </a:spcAft>
              <a:buNone/>
            </a:pPr>
            <a:r>
              <a:rPr lang="en-US">
                <a:latin typeface="Arial"/>
                <a:ea typeface="Arial"/>
                <a:cs typeface="Arial"/>
                <a:sym typeface="Arial"/>
              </a:rPr>
              <a:t>(writing WAT files) </a:t>
            </a:r>
            <a:endParaRPr>
              <a:latin typeface="Arial"/>
              <a:ea typeface="Arial"/>
              <a:cs typeface="Arial"/>
              <a:sym typeface="Arial"/>
            </a:endParaRPr>
          </a:p>
          <a:p>
            <a:pPr indent="-388620" lvl="0" marL="457200" rtl="0" algn="l">
              <a:lnSpc>
                <a:spcPct val="100000"/>
              </a:lnSpc>
              <a:spcBef>
                <a:spcPts val="320"/>
              </a:spcBef>
              <a:spcAft>
                <a:spcPts val="0"/>
              </a:spcAft>
              <a:buClr>
                <a:schemeClr val="accent1"/>
              </a:buClr>
              <a:buSzPts val="2520"/>
              <a:buFont typeface="Arial"/>
              <a:buChar char="●"/>
            </a:pPr>
            <a:r>
              <a:rPr lang="en-US">
                <a:solidFill>
                  <a:schemeClr val="accent1"/>
                </a:solidFill>
                <a:latin typeface="Arial"/>
                <a:ea typeface="Arial"/>
                <a:cs typeface="Arial"/>
                <a:sym typeface="Arial"/>
              </a:rPr>
              <a:t>Writing a Rust application and compile to wasm</a:t>
            </a:r>
            <a:endParaRPr>
              <a:solidFill>
                <a:schemeClr val="accent1"/>
              </a:solidFill>
              <a:latin typeface="Arial"/>
              <a:ea typeface="Arial"/>
              <a:cs typeface="Arial"/>
              <a:sym typeface="Arial"/>
            </a:endParaRPr>
          </a:p>
          <a:p>
            <a:pPr indent="-388620" lvl="0" marL="457200" rtl="0" algn="l">
              <a:lnSpc>
                <a:spcPct val="100000"/>
              </a:lnSpc>
              <a:spcBef>
                <a:spcPts val="0"/>
              </a:spcBef>
              <a:spcAft>
                <a:spcPts val="0"/>
              </a:spcAft>
              <a:buSzPts val="2520"/>
              <a:buFont typeface="Arial"/>
              <a:buChar char="●"/>
            </a:pPr>
            <a:r>
              <a:rPr lang="en-US">
                <a:latin typeface="Arial"/>
                <a:ea typeface="Arial"/>
                <a:cs typeface="Arial"/>
                <a:sym typeface="Arial"/>
              </a:rPr>
              <a:t>Using AssemblyScript which is similar to TypeScript</a:t>
            </a:r>
            <a:endParaRPr>
              <a:latin typeface="Arial"/>
              <a:ea typeface="Arial"/>
              <a:cs typeface="Arial"/>
              <a:sym typeface="Arial"/>
            </a:endParaRPr>
          </a:p>
          <a:p>
            <a:pPr indent="-388620" lvl="0" marL="457200" rtl="0" algn="l">
              <a:lnSpc>
                <a:spcPct val="100000"/>
              </a:lnSpc>
              <a:spcBef>
                <a:spcPts val="0"/>
              </a:spcBef>
              <a:spcAft>
                <a:spcPts val="0"/>
              </a:spcAft>
              <a:buClr>
                <a:schemeClr val="accent1"/>
              </a:buClr>
              <a:buSzPts val="2520"/>
              <a:buFont typeface="Arial"/>
              <a:buChar char="●"/>
            </a:pPr>
            <a:r>
              <a:rPr lang="en-US">
                <a:solidFill>
                  <a:schemeClr val="accent1"/>
                </a:solidFill>
                <a:latin typeface="Arial"/>
                <a:ea typeface="Arial"/>
                <a:cs typeface="Arial"/>
                <a:sym typeface="Arial"/>
              </a:rPr>
              <a:t>Using .NET Blazor</a:t>
            </a:r>
            <a:endParaRPr>
              <a:solidFill>
                <a:schemeClr val="accent1"/>
              </a:solidFill>
              <a:latin typeface="Arial"/>
              <a:ea typeface="Arial"/>
              <a:cs typeface="Arial"/>
              <a:sym typeface="Arial"/>
            </a:endParaRPr>
          </a:p>
        </p:txBody>
      </p:sp>
      <p:pic>
        <p:nvPicPr>
          <p:cNvPr id="565" name="Google Shape;565;p73"/>
          <p:cNvPicPr preferRelativeResize="0"/>
          <p:nvPr/>
        </p:nvPicPr>
        <p:blipFill>
          <a:blip r:embed="rId3">
            <a:alphaModFix/>
          </a:blip>
          <a:stretch>
            <a:fillRect/>
          </a:stretch>
        </p:blipFill>
        <p:spPr>
          <a:xfrm>
            <a:off x="9742375" y="4336650"/>
            <a:ext cx="1288325" cy="1288325"/>
          </a:xfrm>
          <a:prstGeom prst="rect">
            <a:avLst/>
          </a:prstGeom>
          <a:noFill/>
          <a:ln>
            <a:noFill/>
          </a:ln>
        </p:spPr>
      </p:pic>
      <p:pic>
        <p:nvPicPr>
          <p:cNvPr id="566" name="Google Shape;566;p73"/>
          <p:cNvPicPr preferRelativeResize="0"/>
          <p:nvPr/>
        </p:nvPicPr>
        <p:blipFill>
          <a:blip r:embed="rId4">
            <a:alphaModFix/>
          </a:blip>
          <a:stretch>
            <a:fillRect/>
          </a:stretch>
        </p:blipFill>
        <p:spPr>
          <a:xfrm>
            <a:off x="7694875" y="4336650"/>
            <a:ext cx="1288326" cy="1288326"/>
          </a:xfrm>
          <a:prstGeom prst="rect">
            <a:avLst/>
          </a:prstGeom>
          <a:noFill/>
          <a:ln>
            <a:noFill/>
          </a:ln>
        </p:spPr>
      </p:pic>
      <p:pic>
        <p:nvPicPr>
          <p:cNvPr id="567" name="Google Shape;567;p73"/>
          <p:cNvPicPr preferRelativeResize="0"/>
          <p:nvPr/>
        </p:nvPicPr>
        <p:blipFill>
          <a:blip r:embed="rId5">
            <a:alphaModFix/>
          </a:blip>
          <a:stretch>
            <a:fillRect/>
          </a:stretch>
        </p:blipFill>
        <p:spPr>
          <a:xfrm>
            <a:off x="5615075" y="4286950"/>
            <a:ext cx="1387701" cy="1387701"/>
          </a:xfrm>
          <a:prstGeom prst="rect">
            <a:avLst/>
          </a:prstGeom>
          <a:noFill/>
          <a:ln>
            <a:noFill/>
          </a:ln>
        </p:spPr>
      </p:pic>
      <p:pic>
        <p:nvPicPr>
          <p:cNvPr id="568" name="Google Shape;568;p73"/>
          <p:cNvPicPr preferRelativeResize="0"/>
          <p:nvPr/>
        </p:nvPicPr>
        <p:blipFill>
          <a:blip r:embed="rId6">
            <a:alphaModFix/>
          </a:blip>
          <a:stretch>
            <a:fillRect/>
          </a:stretch>
        </p:blipFill>
        <p:spPr>
          <a:xfrm>
            <a:off x="295125" y="4286961"/>
            <a:ext cx="5085463" cy="138770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6" name="Shape 576"/>
        <p:cNvGrpSpPr/>
        <p:nvPr/>
      </p:nvGrpSpPr>
      <p:grpSpPr>
        <a:xfrm>
          <a:off x="0" y="0"/>
          <a:ext cx="0" cy="0"/>
          <a:chOff x="0" y="0"/>
          <a:chExt cx="0" cy="0"/>
        </a:xfrm>
      </p:grpSpPr>
      <p:sp>
        <p:nvSpPr>
          <p:cNvPr id="577" name="Google Shape;577;p74"/>
          <p:cNvSpPr txBox="1"/>
          <p:nvPr>
            <p:ph type="title"/>
          </p:nvPr>
        </p:nvSpPr>
        <p:spPr>
          <a:xfrm>
            <a:off x="594741" y="2511435"/>
            <a:ext cx="9144000" cy="997500"/>
          </a:xfrm>
          <a:prstGeom prst="rect">
            <a:avLst/>
          </a:prstGeom>
          <a:noFill/>
          <a:ln>
            <a:noFill/>
          </a:ln>
        </p:spPr>
        <p:txBody>
          <a:bodyPr anchorCtr="0" anchor="b" bIns="0" lIns="0" spcFirstLastPara="1" rIns="0" wrap="square" tIns="0">
            <a:spAutoFit/>
          </a:bodyPr>
          <a:lstStyle/>
          <a:p>
            <a:pPr indent="0" lvl="0" marL="0" rtl="0" algn="l">
              <a:lnSpc>
                <a:spcPct val="90000"/>
              </a:lnSpc>
              <a:spcBef>
                <a:spcPts val="0"/>
              </a:spcBef>
              <a:spcAft>
                <a:spcPts val="0"/>
              </a:spcAft>
              <a:buClr>
                <a:srgbClr val="1A1A1A"/>
              </a:buClr>
              <a:buSzPts val="3600"/>
              <a:buFont typeface="Quattrocento Sans"/>
              <a:buNone/>
            </a:pPr>
            <a:r>
              <a:rPr lang="en-US">
                <a:latin typeface="Arial"/>
                <a:ea typeface="Arial"/>
                <a:cs typeface="Arial"/>
                <a:sym typeface="Arial"/>
              </a:rPr>
              <a:t>How we can implement web assembly?</a:t>
            </a:r>
            <a:endParaRPr>
              <a:latin typeface="Arial"/>
              <a:ea typeface="Arial"/>
              <a:cs typeface="Arial"/>
              <a:sym typeface="Arial"/>
            </a:endParaRPr>
          </a:p>
          <a:p>
            <a:pPr indent="0" lvl="0" marL="0" rtl="0" algn="l">
              <a:lnSpc>
                <a:spcPct val="90000"/>
              </a:lnSpc>
              <a:spcBef>
                <a:spcPts val="0"/>
              </a:spcBef>
              <a:spcAft>
                <a:spcPts val="0"/>
              </a:spcAft>
              <a:buClr>
                <a:srgbClr val="1A1A1A"/>
              </a:buClr>
              <a:buSzPts val="3600"/>
              <a:buFont typeface="Quattrocento Sans"/>
              <a:buNone/>
            </a:pPr>
            <a:r>
              <a:rPr lang="en-US">
                <a:latin typeface="Arial"/>
                <a:ea typeface="Arial"/>
                <a:cs typeface="Arial"/>
                <a:sym typeface="Arial"/>
              </a:rPr>
              <a:t>Simple </a:t>
            </a:r>
            <a:r>
              <a:rPr lang="en-US">
                <a:latin typeface="Arial"/>
                <a:ea typeface="Arial"/>
                <a:cs typeface="Arial"/>
                <a:sym typeface="Arial"/>
              </a:rPr>
              <a:t>Web Assembly Demo</a:t>
            </a:r>
            <a:endParaRPr>
              <a:latin typeface="Arial"/>
              <a:ea typeface="Arial"/>
              <a:cs typeface="Arial"/>
              <a:sym typeface="Arial"/>
            </a:endParaRPr>
          </a:p>
        </p:txBody>
      </p:sp>
      <p:sp>
        <p:nvSpPr>
          <p:cNvPr id="578" name="Google Shape;578;p74"/>
          <p:cNvSpPr txBox="1"/>
          <p:nvPr>
            <p:ph idx="1" type="body"/>
          </p:nvPr>
        </p:nvSpPr>
        <p:spPr>
          <a:xfrm>
            <a:off x="594742" y="3631802"/>
            <a:ext cx="9144000" cy="3078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Clr>
                <a:srgbClr val="1A1A1A"/>
              </a:buClr>
              <a:buSzPts val="1800"/>
              <a:buFont typeface="Arial"/>
              <a:buNone/>
            </a:pPr>
            <a:r>
              <a:rPr lang="en-US">
                <a:latin typeface="Arial"/>
                <a:ea typeface="Arial"/>
                <a:cs typeface="Arial"/>
                <a:sym typeface="Arial"/>
              </a:rPr>
              <a:t>Kenji Phang</a:t>
            </a:r>
            <a:endParaRPr>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6" name="Shape 586"/>
        <p:cNvGrpSpPr/>
        <p:nvPr/>
      </p:nvGrpSpPr>
      <p:grpSpPr>
        <a:xfrm>
          <a:off x="0" y="0"/>
          <a:ext cx="0" cy="0"/>
          <a:chOff x="0" y="0"/>
          <a:chExt cx="0" cy="0"/>
        </a:xfrm>
      </p:grpSpPr>
      <p:sp>
        <p:nvSpPr>
          <p:cNvPr id="587" name="Google Shape;587;p75"/>
          <p:cNvSpPr txBox="1"/>
          <p:nvPr>
            <p:ph type="title"/>
          </p:nvPr>
        </p:nvSpPr>
        <p:spPr>
          <a:xfrm>
            <a:off x="588263" y="457200"/>
            <a:ext cx="11018400" cy="5541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Clr>
                <a:schemeClr val="dk1"/>
              </a:buClr>
              <a:buSzPts val="3600"/>
              <a:buFont typeface="Quattrocento Sans"/>
              <a:buNone/>
            </a:pPr>
            <a:r>
              <a:rPr lang="en-US">
                <a:latin typeface="Arial"/>
                <a:ea typeface="Arial"/>
                <a:cs typeface="Arial"/>
                <a:sym typeface="Arial"/>
              </a:rPr>
              <a:t>Why should you care?</a:t>
            </a:r>
            <a:endParaRPr>
              <a:latin typeface="Arial"/>
              <a:ea typeface="Arial"/>
              <a:cs typeface="Arial"/>
              <a:sym typeface="Arial"/>
            </a:endParaRPr>
          </a:p>
        </p:txBody>
      </p:sp>
      <p:sp>
        <p:nvSpPr>
          <p:cNvPr id="588" name="Google Shape;588;p75"/>
          <p:cNvSpPr txBox="1"/>
          <p:nvPr>
            <p:ph idx="1" type="body"/>
          </p:nvPr>
        </p:nvSpPr>
        <p:spPr>
          <a:xfrm>
            <a:off x="6354900" y="1368750"/>
            <a:ext cx="5051700" cy="4248300"/>
          </a:xfrm>
          <a:prstGeom prst="rect">
            <a:avLst/>
          </a:prstGeom>
          <a:noFill/>
          <a:ln>
            <a:noFill/>
          </a:ln>
        </p:spPr>
        <p:txBody>
          <a:bodyPr anchorCtr="0" anchor="t" bIns="0" lIns="0" spcFirstLastPara="1" rIns="0" wrap="square" tIns="0">
            <a:spAutoFit/>
          </a:bodyPr>
          <a:lstStyle/>
          <a:p>
            <a:pPr indent="-388620" lvl="0" marL="457200" rtl="0" algn="l">
              <a:lnSpc>
                <a:spcPct val="100000"/>
              </a:lnSpc>
              <a:spcBef>
                <a:spcPts val="320"/>
              </a:spcBef>
              <a:spcAft>
                <a:spcPts val="0"/>
              </a:spcAft>
              <a:buSzPts val="2520"/>
              <a:buFont typeface="Arial"/>
              <a:buChar char="●"/>
            </a:pPr>
            <a:r>
              <a:rPr lang="en-US">
                <a:latin typeface="Arial"/>
                <a:ea typeface="Arial"/>
                <a:cs typeface="Arial"/>
                <a:sym typeface="Arial"/>
              </a:rPr>
              <a:t>B</a:t>
            </a:r>
            <a:r>
              <a:rPr lang="en-US">
                <a:latin typeface="Arial"/>
                <a:ea typeface="Arial"/>
                <a:cs typeface="Arial"/>
                <a:sym typeface="Arial"/>
              </a:rPr>
              <a:t>uild more computing intensive websites</a:t>
            </a:r>
            <a:endParaRPr>
              <a:latin typeface="Arial"/>
              <a:ea typeface="Arial"/>
              <a:cs typeface="Arial"/>
              <a:sym typeface="Arial"/>
            </a:endParaRPr>
          </a:p>
          <a:p>
            <a:pPr indent="-388620" lvl="0" marL="457200" rtl="0" algn="l">
              <a:lnSpc>
                <a:spcPct val="100000"/>
              </a:lnSpc>
              <a:spcBef>
                <a:spcPts val="0"/>
              </a:spcBef>
              <a:spcAft>
                <a:spcPts val="0"/>
              </a:spcAft>
              <a:buSzPts val="2520"/>
              <a:buFont typeface="Arial"/>
              <a:buChar char="●"/>
            </a:pPr>
            <a:r>
              <a:rPr lang="en-US">
                <a:latin typeface="Arial"/>
                <a:ea typeface="Arial"/>
                <a:cs typeface="Arial"/>
                <a:sym typeface="Arial"/>
              </a:rPr>
              <a:t>WASI</a:t>
            </a:r>
            <a:endParaRPr>
              <a:latin typeface="Arial"/>
              <a:ea typeface="Arial"/>
              <a:cs typeface="Arial"/>
              <a:sym typeface="Arial"/>
            </a:endParaRPr>
          </a:p>
          <a:p>
            <a:pPr indent="-388620" lvl="0" marL="457200" rtl="0" algn="l">
              <a:lnSpc>
                <a:spcPct val="100000"/>
              </a:lnSpc>
              <a:spcBef>
                <a:spcPts val="0"/>
              </a:spcBef>
              <a:spcAft>
                <a:spcPts val="0"/>
              </a:spcAft>
              <a:buSzPts val="2520"/>
              <a:buFont typeface="Arial"/>
              <a:buChar char="●"/>
            </a:pPr>
            <a:r>
              <a:rPr lang="en-US">
                <a:latin typeface="Arial"/>
                <a:ea typeface="Arial"/>
                <a:cs typeface="Arial"/>
                <a:sym typeface="Arial"/>
              </a:rPr>
              <a:t>Future of containers</a:t>
            </a:r>
            <a:endParaRPr>
              <a:latin typeface="Arial"/>
              <a:ea typeface="Arial"/>
              <a:cs typeface="Arial"/>
              <a:sym typeface="Arial"/>
            </a:endParaRPr>
          </a:p>
          <a:p>
            <a:pPr indent="-388620" lvl="0" marL="457200" rtl="0" algn="l">
              <a:lnSpc>
                <a:spcPct val="100000"/>
              </a:lnSpc>
              <a:spcBef>
                <a:spcPts val="0"/>
              </a:spcBef>
              <a:spcAft>
                <a:spcPts val="0"/>
              </a:spcAft>
              <a:buSzPts val="2520"/>
              <a:buFont typeface="Arial"/>
              <a:buChar char="●"/>
            </a:pPr>
            <a:r>
              <a:rPr lang="en-US">
                <a:latin typeface="Arial"/>
                <a:ea typeface="Arial"/>
                <a:cs typeface="Arial"/>
                <a:sym typeface="Arial"/>
              </a:rPr>
              <a:t>Serverless</a:t>
            </a:r>
            <a:endParaRPr>
              <a:latin typeface="Arial"/>
              <a:ea typeface="Arial"/>
              <a:cs typeface="Arial"/>
              <a:sym typeface="Arial"/>
            </a:endParaRPr>
          </a:p>
          <a:p>
            <a:pPr indent="-388620" lvl="0" marL="457200" rtl="0" algn="l">
              <a:lnSpc>
                <a:spcPct val="100000"/>
              </a:lnSpc>
              <a:spcBef>
                <a:spcPts val="0"/>
              </a:spcBef>
              <a:spcAft>
                <a:spcPts val="0"/>
              </a:spcAft>
              <a:buSzPts val="2520"/>
              <a:buFont typeface="Arial"/>
              <a:buChar char="●"/>
            </a:pPr>
            <a:r>
              <a:rPr lang="en-US">
                <a:latin typeface="Arial"/>
                <a:ea typeface="Arial"/>
                <a:cs typeface="Arial"/>
                <a:sym typeface="Arial"/>
              </a:rPr>
              <a:t>Nanoservices</a:t>
            </a:r>
            <a:endParaRPr>
              <a:latin typeface="Arial"/>
              <a:ea typeface="Arial"/>
              <a:cs typeface="Arial"/>
              <a:sym typeface="Arial"/>
            </a:endParaRPr>
          </a:p>
          <a:p>
            <a:pPr indent="-388620" lvl="0" marL="457200" rtl="0" algn="l">
              <a:lnSpc>
                <a:spcPct val="100000"/>
              </a:lnSpc>
              <a:spcBef>
                <a:spcPts val="0"/>
              </a:spcBef>
              <a:spcAft>
                <a:spcPts val="0"/>
              </a:spcAft>
              <a:buSzPts val="2520"/>
              <a:buFont typeface="Arial"/>
              <a:buChar char="●"/>
            </a:pPr>
            <a:r>
              <a:rPr lang="en-US">
                <a:latin typeface="Arial"/>
                <a:ea typeface="Arial"/>
                <a:cs typeface="Arial"/>
                <a:sym typeface="Arial"/>
              </a:rPr>
              <a:t>Blockchain (Smart Contract)</a:t>
            </a:r>
            <a:endParaRPr>
              <a:latin typeface="Arial"/>
              <a:ea typeface="Arial"/>
              <a:cs typeface="Arial"/>
              <a:sym typeface="Arial"/>
            </a:endParaRPr>
          </a:p>
          <a:p>
            <a:pPr indent="-388620" lvl="0" marL="457200" rtl="0" algn="l">
              <a:lnSpc>
                <a:spcPct val="100000"/>
              </a:lnSpc>
              <a:spcBef>
                <a:spcPts val="0"/>
              </a:spcBef>
              <a:spcAft>
                <a:spcPts val="0"/>
              </a:spcAft>
              <a:buSzPts val="2520"/>
              <a:buFont typeface="Arial"/>
              <a:buChar char="●"/>
            </a:pPr>
            <a:r>
              <a:rPr lang="en-US">
                <a:latin typeface="Arial"/>
                <a:ea typeface="Arial"/>
                <a:cs typeface="Arial"/>
                <a:sym typeface="Arial"/>
              </a:rPr>
              <a:t>Fintech</a:t>
            </a:r>
            <a:endParaRPr>
              <a:latin typeface="Arial"/>
              <a:ea typeface="Arial"/>
              <a:cs typeface="Arial"/>
              <a:sym typeface="Arial"/>
            </a:endParaRPr>
          </a:p>
          <a:p>
            <a:pPr indent="-388620" lvl="0" marL="457200" rtl="0" algn="l">
              <a:lnSpc>
                <a:spcPct val="100000"/>
              </a:lnSpc>
              <a:spcBef>
                <a:spcPts val="0"/>
              </a:spcBef>
              <a:spcAft>
                <a:spcPts val="0"/>
              </a:spcAft>
              <a:buSzPts val="2520"/>
              <a:buFont typeface="Arial"/>
              <a:buChar char="●"/>
            </a:pPr>
            <a:r>
              <a:rPr lang="en-US">
                <a:latin typeface="Arial"/>
                <a:ea typeface="Arial"/>
                <a:cs typeface="Arial"/>
                <a:sym typeface="Arial"/>
              </a:rPr>
              <a:t>Any distributed system </a:t>
            </a:r>
            <a:r>
              <a:rPr lang="en-US" sz="2400">
                <a:latin typeface="Arial"/>
                <a:ea typeface="Arial"/>
                <a:cs typeface="Arial"/>
                <a:sym typeface="Arial"/>
              </a:rPr>
              <a:t>(Cloud, Edge, IOT)</a:t>
            </a:r>
            <a:endParaRPr sz="2400">
              <a:latin typeface="Arial"/>
              <a:ea typeface="Arial"/>
              <a:cs typeface="Arial"/>
              <a:sym typeface="Arial"/>
            </a:endParaRPr>
          </a:p>
        </p:txBody>
      </p:sp>
      <p:pic>
        <p:nvPicPr>
          <p:cNvPr id="589" name="Google Shape;589;p75"/>
          <p:cNvPicPr preferRelativeResize="0"/>
          <p:nvPr/>
        </p:nvPicPr>
        <p:blipFill>
          <a:blip r:embed="rId3">
            <a:alphaModFix/>
          </a:blip>
          <a:stretch>
            <a:fillRect/>
          </a:stretch>
        </p:blipFill>
        <p:spPr>
          <a:xfrm>
            <a:off x="588275" y="1368751"/>
            <a:ext cx="5051775" cy="4120475"/>
          </a:xfrm>
          <a:prstGeom prst="rect">
            <a:avLst/>
          </a:prstGeom>
          <a:noFill/>
          <a:ln>
            <a:noFill/>
          </a:ln>
        </p:spPr>
      </p:pic>
      <p:sp>
        <p:nvSpPr>
          <p:cNvPr id="590" name="Google Shape;590;p75"/>
          <p:cNvSpPr txBox="1"/>
          <p:nvPr/>
        </p:nvSpPr>
        <p:spPr>
          <a:xfrm>
            <a:off x="588275" y="6370975"/>
            <a:ext cx="4738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https://www.youtube.com/watch?v=lwAQiE7bU-8</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8" name="Shape 598"/>
        <p:cNvGrpSpPr/>
        <p:nvPr/>
      </p:nvGrpSpPr>
      <p:grpSpPr>
        <a:xfrm>
          <a:off x="0" y="0"/>
          <a:ext cx="0" cy="0"/>
          <a:chOff x="0" y="0"/>
          <a:chExt cx="0" cy="0"/>
        </a:xfrm>
      </p:grpSpPr>
      <p:sp>
        <p:nvSpPr>
          <p:cNvPr id="599" name="Google Shape;599;p76"/>
          <p:cNvSpPr txBox="1"/>
          <p:nvPr>
            <p:ph type="title"/>
          </p:nvPr>
        </p:nvSpPr>
        <p:spPr>
          <a:xfrm>
            <a:off x="588263" y="457200"/>
            <a:ext cx="11018400" cy="5541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Clr>
                <a:schemeClr val="dk1"/>
              </a:buClr>
              <a:buSzPts val="3600"/>
              <a:buFont typeface="Quattrocento Sans"/>
              <a:buNone/>
            </a:pPr>
            <a:r>
              <a:rPr lang="en-US">
                <a:latin typeface="Arial"/>
                <a:ea typeface="Arial"/>
                <a:cs typeface="Arial"/>
                <a:sym typeface="Arial"/>
              </a:rPr>
              <a:t>Who uses Web Assembly? </a:t>
            </a:r>
            <a:endParaRPr>
              <a:latin typeface="Arial"/>
              <a:ea typeface="Arial"/>
              <a:cs typeface="Arial"/>
              <a:sym typeface="Arial"/>
            </a:endParaRPr>
          </a:p>
        </p:txBody>
      </p:sp>
      <p:pic>
        <p:nvPicPr>
          <p:cNvPr id="600" name="Google Shape;600;p76"/>
          <p:cNvPicPr preferRelativeResize="0"/>
          <p:nvPr/>
        </p:nvPicPr>
        <p:blipFill>
          <a:blip r:embed="rId3">
            <a:alphaModFix/>
          </a:blip>
          <a:stretch>
            <a:fillRect/>
          </a:stretch>
        </p:blipFill>
        <p:spPr>
          <a:xfrm>
            <a:off x="1227563" y="1311738"/>
            <a:ext cx="9736877" cy="4234527"/>
          </a:xfrm>
          <a:prstGeom prst="rect">
            <a:avLst/>
          </a:prstGeom>
          <a:noFill/>
          <a:ln>
            <a:noFill/>
          </a:ln>
        </p:spPr>
      </p:pic>
      <p:sp>
        <p:nvSpPr>
          <p:cNvPr id="601" name="Google Shape;601;p76"/>
          <p:cNvSpPr txBox="1"/>
          <p:nvPr/>
        </p:nvSpPr>
        <p:spPr>
          <a:xfrm>
            <a:off x="263275" y="6344625"/>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https://madewithwebassembly.com/</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41"/>
          <p:cNvSpPr txBox="1"/>
          <p:nvPr>
            <p:ph type="title"/>
          </p:nvPr>
        </p:nvSpPr>
        <p:spPr>
          <a:xfrm>
            <a:off x="588263" y="457200"/>
            <a:ext cx="11018400" cy="5541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Clr>
                <a:srgbClr val="00599F"/>
              </a:buClr>
              <a:buSzPts val="3600"/>
              <a:buFont typeface="Quattrocento Sans"/>
              <a:buNone/>
            </a:pPr>
            <a:r>
              <a:rPr lang="en-US">
                <a:solidFill>
                  <a:srgbClr val="00599F"/>
                </a:solidFill>
                <a:latin typeface="Arial"/>
                <a:ea typeface="Arial"/>
                <a:cs typeface="Arial"/>
                <a:sym typeface="Arial"/>
              </a:rPr>
              <a:t>Microsoft Learn Student Ambassador Program</a:t>
            </a:r>
            <a:endParaRPr>
              <a:solidFill>
                <a:srgbClr val="00599F"/>
              </a:solidFill>
              <a:latin typeface="Arial"/>
              <a:ea typeface="Arial"/>
              <a:cs typeface="Arial"/>
              <a:sym typeface="Arial"/>
            </a:endParaRPr>
          </a:p>
        </p:txBody>
      </p:sp>
      <p:sp>
        <p:nvSpPr>
          <p:cNvPr id="184" name="Google Shape;184;p41"/>
          <p:cNvSpPr txBox="1"/>
          <p:nvPr>
            <p:ph idx="1" type="body"/>
          </p:nvPr>
        </p:nvSpPr>
        <p:spPr>
          <a:xfrm>
            <a:off x="586390" y="1434370"/>
            <a:ext cx="11018400" cy="43818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Clr>
                <a:schemeClr val="dk1"/>
              </a:buClr>
              <a:buSzPts val="2520"/>
              <a:buNone/>
            </a:pPr>
            <a:r>
              <a:rPr lang="en-US">
                <a:latin typeface="Arial"/>
                <a:ea typeface="Arial"/>
                <a:cs typeface="Arial"/>
                <a:sym typeface="Arial"/>
              </a:rPr>
              <a:t>- A Program run by Microsoft to upskill students to create social and technical impact</a:t>
            </a:r>
            <a:endParaRPr>
              <a:latin typeface="Arial"/>
              <a:ea typeface="Arial"/>
              <a:cs typeface="Arial"/>
              <a:sym typeface="Arial"/>
            </a:endParaRPr>
          </a:p>
          <a:p>
            <a:pPr indent="0" lvl="0" marL="0" rtl="0" algn="l">
              <a:lnSpc>
                <a:spcPct val="100000"/>
              </a:lnSpc>
              <a:spcBef>
                <a:spcPts val="560"/>
              </a:spcBef>
              <a:spcAft>
                <a:spcPts val="0"/>
              </a:spcAft>
              <a:buClr>
                <a:schemeClr val="dk1"/>
              </a:buClr>
              <a:buSzPts val="2520"/>
              <a:buNone/>
            </a:pPr>
            <a:r>
              <a:t/>
            </a:r>
            <a:endParaRPr>
              <a:latin typeface="Arial"/>
              <a:ea typeface="Arial"/>
              <a:cs typeface="Arial"/>
              <a:sym typeface="Arial"/>
            </a:endParaRPr>
          </a:p>
          <a:p>
            <a:pPr indent="0" lvl="0" marL="0" rtl="0" algn="l">
              <a:lnSpc>
                <a:spcPct val="100000"/>
              </a:lnSpc>
              <a:spcBef>
                <a:spcPts val="560"/>
              </a:spcBef>
              <a:spcAft>
                <a:spcPts val="0"/>
              </a:spcAft>
              <a:buClr>
                <a:schemeClr val="accent1"/>
              </a:buClr>
              <a:buSzPts val="2520"/>
              <a:buNone/>
            </a:pPr>
            <a:r>
              <a:rPr lang="en-US">
                <a:solidFill>
                  <a:schemeClr val="accent1"/>
                </a:solidFill>
                <a:latin typeface="Arial"/>
                <a:ea typeface="Arial"/>
                <a:cs typeface="Arial"/>
                <a:sym typeface="Arial"/>
              </a:rPr>
              <a:t>Why you should join?</a:t>
            </a:r>
            <a:endParaRPr>
              <a:solidFill>
                <a:schemeClr val="accent1"/>
              </a:solidFill>
              <a:latin typeface="Arial"/>
              <a:ea typeface="Arial"/>
              <a:cs typeface="Arial"/>
              <a:sym typeface="Arial"/>
            </a:endParaRPr>
          </a:p>
          <a:p>
            <a:pPr indent="-457200" lvl="0" marL="457200" rtl="0" algn="l">
              <a:lnSpc>
                <a:spcPct val="100000"/>
              </a:lnSpc>
              <a:spcBef>
                <a:spcPts val="560"/>
              </a:spcBef>
              <a:spcAft>
                <a:spcPts val="0"/>
              </a:spcAft>
              <a:buClr>
                <a:schemeClr val="dk1"/>
              </a:buClr>
              <a:buSzPts val="2520"/>
              <a:buFont typeface="Arial"/>
              <a:buChar char="•"/>
            </a:pPr>
            <a:r>
              <a:rPr lang="en-US">
                <a:latin typeface="Arial"/>
                <a:ea typeface="Arial"/>
                <a:cs typeface="Arial"/>
                <a:sym typeface="Arial"/>
              </a:rPr>
              <a:t>A lot of opportunities (mentoring, connections, </a:t>
            </a:r>
            <a:endParaRPr>
              <a:latin typeface="Arial"/>
              <a:ea typeface="Arial"/>
              <a:cs typeface="Arial"/>
              <a:sym typeface="Arial"/>
            </a:endParaRPr>
          </a:p>
          <a:p>
            <a:pPr indent="457200" lvl="0" marL="0" rtl="0" algn="l">
              <a:lnSpc>
                <a:spcPct val="100000"/>
              </a:lnSpc>
              <a:spcBef>
                <a:spcPts val="560"/>
              </a:spcBef>
              <a:spcAft>
                <a:spcPts val="0"/>
              </a:spcAft>
              <a:buNone/>
            </a:pPr>
            <a:r>
              <a:rPr lang="en-US">
                <a:latin typeface="Arial"/>
                <a:ea typeface="Arial"/>
                <a:cs typeface="Arial"/>
                <a:sym typeface="Arial"/>
              </a:rPr>
              <a:t>projects etc)</a:t>
            </a:r>
            <a:endParaRPr>
              <a:latin typeface="Arial"/>
              <a:ea typeface="Arial"/>
              <a:cs typeface="Arial"/>
              <a:sym typeface="Arial"/>
            </a:endParaRPr>
          </a:p>
          <a:p>
            <a:pPr indent="-457200" lvl="0" marL="457200" rtl="0" algn="l">
              <a:lnSpc>
                <a:spcPct val="100000"/>
              </a:lnSpc>
              <a:spcBef>
                <a:spcPts val="560"/>
              </a:spcBef>
              <a:spcAft>
                <a:spcPts val="0"/>
              </a:spcAft>
              <a:buClr>
                <a:schemeClr val="dk1"/>
              </a:buClr>
              <a:buSzPts val="2520"/>
              <a:buFont typeface="Arial"/>
              <a:buChar char="•"/>
            </a:pPr>
            <a:r>
              <a:rPr lang="en-US">
                <a:latin typeface="Arial"/>
                <a:ea typeface="Arial"/>
                <a:cs typeface="Arial"/>
                <a:sym typeface="Arial"/>
              </a:rPr>
              <a:t>Upskill yourself with 12 technical leagues</a:t>
            </a:r>
            <a:endParaRPr>
              <a:latin typeface="Arial"/>
              <a:ea typeface="Arial"/>
              <a:cs typeface="Arial"/>
              <a:sym typeface="Arial"/>
            </a:endParaRPr>
          </a:p>
          <a:p>
            <a:pPr indent="-457200" lvl="0" marL="457200" rtl="0" algn="l">
              <a:spcBef>
                <a:spcPts val="560"/>
              </a:spcBef>
              <a:spcAft>
                <a:spcPts val="0"/>
              </a:spcAft>
              <a:buSzPts val="2520"/>
              <a:buFont typeface="Arial"/>
              <a:buChar char="•"/>
            </a:pPr>
            <a:r>
              <a:rPr lang="en-US">
                <a:latin typeface="Arial"/>
                <a:ea typeface="Arial"/>
                <a:cs typeface="Arial"/>
                <a:sym typeface="Arial"/>
              </a:rPr>
              <a:t>Make social and technical impact</a:t>
            </a:r>
            <a:endParaRPr>
              <a:latin typeface="Arial"/>
              <a:ea typeface="Arial"/>
              <a:cs typeface="Arial"/>
              <a:sym typeface="Arial"/>
            </a:endParaRPr>
          </a:p>
          <a:p>
            <a:pPr indent="0" lvl="0" marL="0" rtl="0" algn="l">
              <a:lnSpc>
                <a:spcPct val="100000"/>
              </a:lnSpc>
              <a:spcBef>
                <a:spcPts val="560"/>
              </a:spcBef>
              <a:spcAft>
                <a:spcPts val="0"/>
              </a:spcAft>
              <a:buClr>
                <a:schemeClr val="dk1"/>
              </a:buClr>
              <a:buSzPts val="2520"/>
              <a:buNone/>
            </a:pPr>
            <a:r>
              <a:t/>
            </a:r>
            <a:endParaRPr>
              <a:latin typeface="Arial"/>
              <a:ea typeface="Arial"/>
              <a:cs typeface="Arial"/>
              <a:sym typeface="Arial"/>
            </a:endParaRPr>
          </a:p>
        </p:txBody>
      </p:sp>
      <p:pic>
        <p:nvPicPr>
          <p:cNvPr id="185" name="Google Shape;185;p41"/>
          <p:cNvPicPr preferRelativeResize="0"/>
          <p:nvPr/>
        </p:nvPicPr>
        <p:blipFill rotWithShape="1">
          <a:blip r:embed="rId3">
            <a:alphaModFix/>
          </a:blip>
          <a:srcRect b="0" l="0" r="0" t="0"/>
          <a:stretch/>
        </p:blipFill>
        <p:spPr>
          <a:xfrm>
            <a:off x="9368620" y="3305275"/>
            <a:ext cx="1909500" cy="1853700"/>
          </a:xfrm>
          <a:prstGeom prst="ellipse">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9" name="Shape 609"/>
        <p:cNvGrpSpPr/>
        <p:nvPr/>
      </p:nvGrpSpPr>
      <p:grpSpPr>
        <a:xfrm>
          <a:off x="0" y="0"/>
          <a:ext cx="0" cy="0"/>
          <a:chOff x="0" y="0"/>
          <a:chExt cx="0" cy="0"/>
        </a:xfrm>
      </p:grpSpPr>
      <p:sp>
        <p:nvSpPr>
          <p:cNvPr id="610" name="Google Shape;610;p77"/>
          <p:cNvSpPr txBox="1"/>
          <p:nvPr>
            <p:ph type="title"/>
          </p:nvPr>
        </p:nvSpPr>
        <p:spPr>
          <a:xfrm>
            <a:off x="588263" y="457200"/>
            <a:ext cx="11018400" cy="5541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Clr>
                <a:schemeClr val="dk1"/>
              </a:buClr>
              <a:buSzPts val="3600"/>
              <a:buFont typeface="Quattrocento Sans"/>
              <a:buNone/>
            </a:pPr>
            <a:r>
              <a:rPr lang="en-US">
                <a:latin typeface="Arial"/>
                <a:ea typeface="Arial"/>
                <a:cs typeface="Arial"/>
                <a:sym typeface="Arial"/>
              </a:rPr>
              <a:t>Who uses Web Assembly? Examples?</a:t>
            </a:r>
            <a:endParaRPr>
              <a:latin typeface="Arial"/>
              <a:ea typeface="Arial"/>
              <a:cs typeface="Arial"/>
              <a:sym typeface="Arial"/>
            </a:endParaRPr>
          </a:p>
        </p:txBody>
      </p:sp>
      <p:pic>
        <p:nvPicPr>
          <p:cNvPr id="611" name="Google Shape;611;p77"/>
          <p:cNvPicPr preferRelativeResize="0"/>
          <p:nvPr/>
        </p:nvPicPr>
        <p:blipFill>
          <a:blip r:embed="rId3">
            <a:alphaModFix/>
          </a:blip>
          <a:stretch>
            <a:fillRect/>
          </a:stretch>
        </p:blipFill>
        <p:spPr>
          <a:xfrm>
            <a:off x="9733450" y="4948325"/>
            <a:ext cx="1500900" cy="801724"/>
          </a:xfrm>
          <a:prstGeom prst="rect">
            <a:avLst/>
          </a:prstGeom>
          <a:noFill/>
          <a:ln>
            <a:noFill/>
          </a:ln>
        </p:spPr>
      </p:pic>
      <p:pic>
        <p:nvPicPr>
          <p:cNvPr id="612" name="Google Shape;612;p77"/>
          <p:cNvPicPr preferRelativeResize="0"/>
          <p:nvPr/>
        </p:nvPicPr>
        <p:blipFill>
          <a:blip r:embed="rId4">
            <a:alphaModFix/>
          </a:blip>
          <a:stretch>
            <a:fillRect/>
          </a:stretch>
        </p:blipFill>
        <p:spPr>
          <a:xfrm>
            <a:off x="788950" y="1093149"/>
            <a:ext cx="8771129" cy="4792825"/>
          </a:xfrm>
          <a:prstGeom prst="rect">
            <a:avLst/>
          </a:prstGeom>
          <a:noFill/>
          <a:ln>
            <a:noFill/>
          </a:ln>
        </p:spPr>
      </p:pic>
      <p:sp>
        <p:nvSpPr>
          <p:cNvPr id="613" name="Google Shape;613;p77"/>
          <p:cNvSpPr txBox="1"/>
          <p:nvPr/>
        </p:nvSpPr>
        <p:spPr>
          <a:xfrm>
            <a:off x="179800" y="6357125"/>
            <a:ext cx="6652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Quattrocento Sans"/>
                <a:ea typeface="Quattrocento Sans"/>
                <a:cs typeface="Quattrocento Sans"/>
                <a:sym typeface="Quattrocento Sans"/>
              </a:rPr>
              <a:t>https://www.figma.com/blog/webassembly-cut-figmas-load-time-by-3x/</a:t>
            </a:r>
            <a:endParaRPr>
              <a:latin typeface="Quattrocento Sans"/>
              <a:ea typeface="Quattrocento Sans"/>
              <a:cs typeface="Quattrocento Sans"/>
              <a:sym typeface="Quattrocento Sans"/>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1" name="Shape 621"/>
        <p:cNvGrpSpPr/>
        <p:nvPr/>
      </p:nvGrpSpPr>
      <p:grpSpPr>
        <a:xfrm>
          <a:off x="0" y="0"/>
          <a:ext cx="0" cy="0"/>
          <a:chOff x="0" y="0"/>
          <a:chExt cx="0" cy="0"/>
        </a:xfrm>
      </p:grpSpPr>
      <p:sp>
        <p:nvSpPr>
          <p:cNvPr id="622" name="Google Shape;622;p78"/>
          <p:cNvSpPr txBox="1"/>
          <p:nvPr>
            <p:ph type="title"/>
          </p:nvPr>
        </p:nvSpPr>
        <p:spPr>
          <a:xfrm>
            <a:off x="588263" y="457200"/>
            <a:ext cx="11018400" cy="5541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Clr>
                <a:schemeClr val="dk1"/>
              </a:buClr>
              <a:buSzPts val="3600"/>
              <a:buFont typeface="Quattrocento Sans"/>
              <a:buNone/>
            </a:pPr>
            <a:r>
              <a:rPr lang="en-US">
                <a:latin typeface="Arial"/>
                <a:ea typeface="Arial"/>
                <a:cs typeface="Arial"/>
                <a:sym typeface="Arial"/>
              </a:rPr>
              <a:t>Who uses Web Assembly? Examples?</a:t>
            </a:r>
            <a:endParaRPr>
              <a:latin typeface="Arial"/>
              <a:ea typeface="Arial"/>
              <a:cs typeface="Arial"/>
              <a:sym typeface="Arial"/>
            </a:endParaRPr>
          </a:p>
        </p:txBody>
      </p:sp>
      <p:pic>
        <p:nvPicPr>
          <p:cNvPr id="623" name="Google Shape;623;p78"/>
          <p:cNvPicPr preferRelativeResize="0"/>
          <p:nvPr/>
        </p:nvPicPr>
        <p:blipFill>
          <a:blip r:embed="rId3">
            <a:alphaModFix/>
          </a:blip>
          <a:stretch>
            <a:fillRect/>
          </a:stretch>
        </p:blipFill>
        <p:spPr>
          <a:xfrm>
            <a:off x="10340650" y="4909850"/>
            <a:ext cx="1914276" cy="1076775"/>
          </a:xfrm>
          <a:prstGeom prst="rect">
            <a:avLst/>
          </a:prstGeom>
          <a:noFill/>
          <a:ln>
            <a:noFill/>
          </a:ln>
        </p:spPr>
      </p:pic>
      <p:pic>
        <p:nvPicPr>
          <p:cNvPr id="624" name="Google Shape;624;p78"/>
          <p:cNvPicPr preferRelativeResize="0"/>
          <p:nvPr/>
        </p:nvPicPr>
        <p:blipFill rotWithShape="1">
          <a:blip r:embed="rId4">
            <a:alphaModFix/>
          </a:blip>
          <a:srcRect b="0" l="0" r="33074" t="0"/>
          <a:stretch/>
        </p:blipFill>
        <p:spPr>
          <a:xfrm>
            <a:off x="942175" y="1162200"/>
            <a:ext cx="4571416" cy="4533600"/>
          </a:xfrm>
          <a:prstGeom prst="rect">
            <a:avLst/>
          </a:prstGeom>
          <a:noFill/>
          <a:ln>
            <a:noFill/>
          </a:ln>
        </p:spPr>
      </p:pic>
      <p:pic>
        <p:nvPicPr>
          <p:cNvPr id="625" name="Google Shape;625;p78"/>
          <p:cNvPicPr preferRelativeResize="0"/>
          <p:nvPr/>
        </p:nvPicPr>
        <p:blipFill>
          <a:blip r:embed="rId5">
            <a:alphaModFix/>
          </a:blip>
          <a:stretch>
            <a:fillRect/>
          </a:stretch>
        </p:blipFill>
        <p:spPr>
          <a:xfrm>
            <a:off x="5996801" y="1215288"/>
            <a:ext cx="4520499" cy="4427430"/>
          </a:xfrm>
          <a:prstGeom prst="rect">
            <a:avLst/>
          </a:prstGeom>
          <a:noFill/>
          <a:ln>
            <a:noFill/>
          </a:ln>
        </p:spPr>
      </p:pic>
      <p:sp>
        <p:nvSpPr>
          <p:cNvPr id="626" name="Google Shape;626;p78"/>
          <p:cNvSpPr txBox="1"/>
          <p:nvPr/>
        </p:nvSpPr>
        <p:spPr>
          <a:xfrm>
            <a:off x="588275" y="6370950"/>
            <a:ext cx="6805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Quattrocento Sans"/>
                <a:ea typeface="Quattrocento Sans"/>
                <a:cs typeface="Quattrocento Sans"/>
                <a:sym typeface="Quattrocento Sans"/>
              </a:rPr>
              <a:t>https://yashints.dev/blog/2019/12/17/tfjs-wasm</a:t>
            </a:r>
            <a:endParaRPr>
              <a:latin typeface="Quattrocento Sans"/>
              <a:ea typeface="Quattrocento Sans"/>
              <a:cs typeface="Quattrocento Sans"/>
              <a:sym typeface="Quattrocento Sans"/>
            </a:endParaRPr>
          </a:p>
        </p:txBody>
      </p:sp>
      <p:sp>
        <p:nvSpPr>
          <p:cNvPr id="627" name="Google Shape;627;p78"/>
          <p:cNvSpPr txBox="1"/>
          <p:nvPr/>
        </p:nvSpPr>
        <p:spPr>
          <a:xfrm>
            <a:off x="1263675" y="5642725"/>
            <a:ext cx="1914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Quattrocento Sans"/>
                <a:ea typeface="Quattrocento Sans"/>
                <a:cs typeface="Quattrocento Sans"/>
                <a:sym typeface="Quattrocento Sans"/>
              </a:rPr>
              <a:t>With plain JavaScript</a:t>
            </a:r>
            <a:endParaRPr>
              <a:latin typeface="Quattrocento Sans"/>
              <a:ea typeface="Quattrocento Sans"/>
              <a:cs typeface="Quattrocento Sans"/>
              <a:sym typeface="Quattrocento Sans"/>
            </a:endParaRPr>
          </a:p>
        </p:txBody>
      </p:sp>
      <p:sp>
        <p:nvSpPr>
          <p:cNvPr id="628" name="Google Shape;628;p78"/>
          <p:cNvSpPr txBox="1"/>
          <p:nvPr/>
        </p:nvSpPr>
        <p:spPr>
          <a:xfrm>
            <a:off x="6273275" y="5642725"/>
            <a:ext cx="1914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Quattrocento Sans"/>
                <a:ea typeface="Quattrocento Sans"/>
                <a:cs typeface="Quattrocento Sans"/>
                <a:sym typeface="Quattrocento Sans"/>
              </a:rPr>
              <a:t>With wasm</a:t>
            </a:r>
            <a:endParaRPr>
              <a:latin typeface="Quattrocento Sans"/>
              <a:ea typeface="Quattrocento Sans"/>
              <a:cs typeface="Quattrocento Sans"/>
              <a:sym typeface="Quattrocento Sans"/>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6" name="Shape 636"/>
        <p:cNvGrpSpPr/>
        <p:nvPr/>
      </p:nvGrpSpPr>
      <p:grpSpPr>
        <a:xfrm>
          <a:off x="0" y="0"/>
          <a:ext cx="0" cy="0"/>
          <a:chOff x="0" y="0"/>
          <a:chExt cx="0" cy="0"/>
        </a:xfrm>
      </p:grpSpPr>
      <p:sp>
        <p:nvSpPr>
          <p:cNvPr id="637" name="Google Shape;637;p79"/>
          <p:cNvSpPr txBox="1"/>
          <p:nvPr>
            <p:ph type="title"/>
          </p:nvPr>
        </p:nvSpPr>
        <p:spPr>
          <a:xfrm>
            <a:off x="588263" y="457200"/>
            <a:ext cx="11018400" cy="5541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Clr>
                <a:schemeClr val="dk1"/>
              </a:buClr>
              <a:buSzPts val="3600"/>
              <a:buFont typeface="Quattrocento Sans"/>
              <a:buNone/>
            </a:pPr>
            <a:r>
              <a:rPr lang="en-US">
                <a:latin typeface="Arial"/>
                <a:ea typeface="Arial"/>
                <a:cs typeface="Arial"/>
                <a:sym typeface="Arial"/>
              </a:rPr>
              <a:t>Who uses Web Assembly? Examples?</a:t>
            </a:r>
            <a:endParaRPr>
              <a:latin typeface="Arial"/>
              <a:ea typeface="Arial"/>
              <a:cs typeface="Arial"/>
              <a:sym typeface="Arial"/>
            </a:endParaRPr>
          </a:p>
        </p:txBody>
      </p:sp>
      <p:sp>
        <p:nvSpPr>
          <p:cNvPr id="638" name="Google Shape;638;p79"/>
          <p:cNvSpPr txBox="1"/>
          <p:nvPr/>
        </p:nvSpPr>
        <p:spPr>
          <a:xfrm>
            <a:off x="369275" y="6365475"/>
            <a:ext cx="5275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https://madewithwebassembly.com/showcase/unity</a:t>
            </a:r>
            <a:endParaRPr/>
          </a:p>
        </p:txBody>
      </p:sp>
      <p:pic>
        <p:nvPicPr>
          <p:cNvPr id="639" name="Google Shape;639;p79"/>
          <p:cNvPicPr preferRelativeResize="0"/>
          <p:nvPr/>
        </p:nvPicPr>
        <p:blipFill>
          <a:blip r:embed="rId3">
            <a:alphaModFix/>
          </a:blip>
          <a:stretch>
            <a:fillRect/>
          </a:stretch>
        </p:blipFill>
        <p:spPr>
          <a:xfrm>
            <a:off x="857250" y="1176875"/>
            <a:ext cx="7747476" cy="4708629"/>
          </a:xfrm>
          <a:prstGeom prst="rect">
            <a:avLst/>
          </a:prstGeom>
          <a:noFill/>
          <a:ln>
            <a:noFill/>
          </a:ln>
        </p:spPr>
      </p:pic>
      <p:pic>
        <p:nvPicPr>
          <p:cNvPr id="640" name="Google Shape;640;p79"/>
          <p:cNvPicPr preferRelativeResize="0"/>
          <p:nvPr/>
        </p:nvPicPr>
        <p:blipFill>
          <a:blip r:embed="rId4">
            <a:alphaModFix/>
          </a:blip>
          <a:stretch>
            <a:fillRect/>
          </a:stretch>
        </p:blipFill>
        <p:spPr>
          <a:xfrm>
            <a:off x="9120025" y="4497275"/>
            <a:ext cx="2868250" cy="1043374"/>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8" name="Shape 648"/>
        <p:cNvGrpSpPr/>
        <p:nvPr/>
      </p:nvGrpSpPr>
      <p:grpSpPr>
        <a:xfrm>
          <a:off x="0" y="0"/>
          <a:ext cx="0" cy="0"/>
          <a:chOff x="0" y="0"/>
          <a:chExt cx="0" cy="0"/>
        </a:xfrm>
      </p:grpSpPr>
      <p:sp>
        <p:nvSpPr>
          <p:cNvPr id="649" name="Google Shape;649;p80"/>
          <p:cNvSpPr txBox="1"/>
          <p:nvPr>
            <p:ph type="title"/>
          </p:nvPr>
        </p:nvSpPr>
        <p:spPr>
          <a:xfrm>
            <a:off x="588263" y="457200"/>
            <a:ext cx="11018400" cy="5541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Clr>
                <a:schemeClr val="dk1"/>
              </a:buClr>
              <a:buSzPts val="3600"/>
              <a:buFont typeface="Quattrocento Sans"/>
              <a:buNone/>
            </a:pPr>
            <a:r>
              <a:rPr lang="en-US">
                <a:latin typeface="Arial"/>
                <a:ea typeface="Arial"/>
                <a:cs typeface="Arial"/>
                <a:sym typeface="Arial"/>
              </a:rPr>
              <a:t>Who uses Web Assembly? Examples?</a:t>
            </a:r>
            <a:endParaRPr>
              <a:latin typeface="Arial"/>
              <a:ea typeface="Arial"/>
              <a:cs typeface="Arial"/>
              <a:sym typeface="Arial"/>
            </a:endParaRPr>
          </a:p>
        </p:txBody>
      </p:sp>
      <p:sp>
        <p:nvSpPr>
          <p:cNvPr id="650" name="Google Shape;650;p80"/>
          <p:cNvSpPr txBox="1"/>
          <p:nvPr/>
        </p:nvSpPr>
        <p:spPr>
          <a:xfrm>
            <a:off x="369275" y="6365475"/>
            <a:ext cx="52755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100" u="sng">
                <a:solidFill>
                  <a:schemeClr val="hlink"/>
                </a:solidFill>
                <a:hlinkClick r:id="rId3"/>
              </a:rPr>
              <a:t>Get Started - default (Workspace) - Visual Studio Code (vscode.dev)</a:t>
            </a:r>
            <a:endParaRPr/>
          </a:p>
        </p:txBody>
      </p:sp>
      <p:pic>
        <p:nvPicPr>
          <p:cNvPr id="651" name="Google Shape;651;p80"/>
          <p:cNvPicPr preferRelativeResize="0"/>
          <p:nvPr/>
        </p:nvPicPr>
        <p:blipFill rotWithShape="1">
          <a:blip r:embed="rId4">
            <a:alphaModFix/>
          </a:blip>
          <a:srcRect b="0" l="0" r="37503" t="0"/>
          <a:stretch/>
        </p:blipFill>
        <p:spPr>
          <a:xfrm>
            <a:off x="890675" y="1380575"/>
            <a:ext cx="5138050" cy="4367724"/>
          </a:xfrm>
          <a:prstGeom prst="rect">
            <a:avLst/>
          </a:prstGeom>
          <a:noFill/>
          <a:ln>
            <a:noFill/>
          </a:ln>
        </p:spPr>
      </p:pic>
      <p:pic>
        <p:nvPicPr>
          <p:cNvPr id="652" name="Google Shape;652;p80"/>
          <p:cNvPicPr preferRelativeResize="0"/>
          <p:nvPr/>
        </p:nvPicPr>
        <p:blipFill>
          <a:blip r:embed="rId5">
            <a:alphaModFix/>
          </a:blip>
          <a:stretch>
            <a:fillRect/>
          </a:stretch>
        </p:blipFill>
        <p:spPr>
          <a:xfrm>
            <a:off x="6509825" y="1440600"/>
            <a:ext cx="4516000" cy="4247676"/>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0" name="Shape 660"/>
        <p:cNvGrpSpPr/>
        <p:nvPr/>
      </p:nvGrpSpPr>
      <p:grpSpPr>
        <a:xfrm>
          <a:off x="0" y="0"/>
          <a:ext cx="0" cy="0"/>
          <a:chOff x="0" y="0"/>
          <a:chExt cx="0" cy="0"/>
        </a:xfrm>
      </p:grpSpPr>
      <p:sp>
        <p:nvSpPr>
          <p:cNvPr id="661" name="Google Shape;661;p81"/>
          <p:cNvSpPr txBox="1"/>
          <p:nvPr>
            <p:ph type="title"/>
          </p:nvPr>
        </p:nvSpPr>
        <p:spPr>
          <a:xfrm>
            <a:off x="588263" y="457200"/>
            <a:ext cx="11018400" cy="5541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Clr>
                <a:schemeClr val="dk1"/>
              </a:buClr>
              <a:buSzPts val="3600"/>
              <a:buFont typeface="Quattrocento Sans"/>
              <a:buNone/>
            </a:pPr>
            <a:r>
              <a:rPr lang="en-US">
                <a:latin typeface="Arial"/>
                <a:ea typeface="Arial"/>
                <a:cs typeface="Arial"/>
                <a:sym typeface="Arial"/>
              </a:rPr>
              <a:t>Who uses Web Assembly? Examples?</a:t>
            </a:r>
            <a:endParaRPr>
              <a:latin typeface="Arial"/>
              <a:ea typeface="Arial"/>
              <a:cs typeface="Arial"/>
              <a:sym typeface="Arial"/>
            </a:endParaRPr>
          </a:p>
        </p:txBody>
      </p:sp>
      <p:sp>
        <p:nvSpPr>
          <p:cNvPr id="662" name="Google Shape;662;p81"/>
          <p:cNvSpPr txBox="1"/>
          <p:nvPr/>
        </p:nvSpPr>
        <p:spPr>
          <a:xfrm>
            <a:off x="369275" y="6365475"/>
            <a:ext cx="5275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https://youtu.be/0RfUPr0KrSM</a:t>
            </a:r>
            <a:endParaRPr/>
          </a:p>
        </p:txBody>
      </p:sp>
      <p:pic>
        <p:nvPicPr>
          <p:cNvPr id="663" name="Google Shape;663;p81"/>
          <p:cNvPicPr preferRelativeResize="0"/>
          <p:nvPr/>
        </p:nvPicPr>
        <p:blipFill>
          <a:blip r:embed="rId3">
            <a:alphaModFix/>
          </a:blip>
          <a:stretch>
            <a:fillRect/>
          </a:stretch>
        </p:blipFill>
        <p:spPr>
          <a:xfrm>
            <a:off x="2908800" y="1150525"/>
            <a:ext cx="5743575" cy="4800600"/>
          </a:xfrm>
          <a:prstGeom prst="rect">
            <a:avLst/>
          </a:prstGeom>
          <a:noFill/>
          <a:ln>
            <a:noFill/>
          </a:ln>
        </p:spPr>
      </p:pic>
      <p:pic>
        <p:nvPicPr>
          <p:cNvPr id="664" name="Google Shape;664;p81"/>
          <p:cNvPicPr preferRelativeResize="0"/>
          <p:nvPr/>
        </p:nvPicPr>
        <p:blipFill>
          <a:blip r:embed="rId4">
            <a:alphaModFix/>
          </a:blip>
          <a:stretch>
            <a:fillRect/>
          </a:stretch>
        </p:blipFill>
        <p:spPr>
          <a:xfrm>
            <a:off x="9953000" y="3944975"/>
            <a:ext cx="1653675" cy="165367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2" name="Shape 672"/>
        <p:cNvGrpSpPr/>
        <p:nvPr/>
      </p:nvGrpSpPr>
      <p:grpSpPr>
        <a:xfrm>
          <a:off x="0" y="0"/>
          <a:ext cx="0" cy="0"/>
          <a:chOff x="0" y="0"/>
          <a:chExt cx="0" cy="0"/>
        </a:xfrm>
      </p:grpSpPr>
      <p:sp>
        <p:nvSpPr>
          <p:cNvPr id="673" name="Google Shape;673;p82"/>
          <p:cNvSpPr txBox="1"/>
          <p:nvPr>
            <p:ph type="title"/>
          </p:nvPr>
        </p:nvSpPr>
        <p:spPr>
          <a:xfrm>
            <a:off x="585216" y="3012585"/>
            <a:ext cx="9144000" cy="498600"/>
          </a:xfrm>
          <a:prstGeom prst="rect">
            <a:avLst/>
          </a:prstGeom>
          <a:noFill/>
          <a:ln>
            <a:noFill/>
          </a:ln>
        </p:spPr>
        <p:txBody>
          <a:bodyPr anchorCtr="0" anchor="b" bIns="0" lIns="0" spcFirstLastPara="1" rIns="0" wrap="square" tIns="0">
            <a:spAutoFit/>
          </a:bodyPr>
          <a:lstStyle/>
          <a:p>
            <a:pPr indent="0" lvl="0" marL="0" rtl="0" algn="l">
              <a:lnSpc>
                <a:spcPct val="90000"/>
              </a:lnSpc>
              <a:spcBef>
                <a:spcPts val="0"/>
              </a:spcBef>
              <a:spcAft>
                <a:spcPts val="0"/>
              </a:spcAft>
              <a:buClr>
                <a:srgbClr val="1A1A1A"/>
              </a:buClr>
              <a:buSzPts val="3600"/>
              <a:buFont typeface="Quattrocento Sans"/>
              <a:buNone/>
            </a:pPr>
            <a:r>
              <a:rPr lang="en-US">
                <a:latin typeface="Arial"/>
                <a:ea typeface="Arial"/>
                <a:cs typeface="Arial"/>
                <a:sym typeface="Arial"/>
              </a:rPr>
              <a:t>Blazor Web Assembly Demo</a:t>
            </a:r>
            <a:endParaRPr>
              <a:latin typeface="Arial"/>
              <a:ea typeface="Arial"/>
              <a:cs typeface="Arial"/>
              <a:sym typeface="Arial"/>
            </a:endParaRPr>
          </a:p>
        </p:txBody>
      </p:sp>
      <p:sp>
        <p:nvSpPr>
          <p:cNvPr id="674" name="Google Shape;674;p82"/>
          <p:cNvSpPr txBox="1"/>
          <p:nvPr>
            <p:ph idx="1" type="body"/>
          </p:nvPr>
        </p:nvSpPr>
        <p:spPr>
          <a:xfrm>
            <a:off x="594742" y="3631802"/>
            <a:ext cx="9144000" cy="3078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Clr>
                <a:srgbClr val="1A1A1A"/>
              </a:buClr>
              <a:buSzPts val="1800"/>
              <a:buFont typeface="Arial"/>
              <a:buNone/>
            </a:pPr>
            <a:r>
              <a:rPr lang="en-US">
                <a:latin typeface="Arial"/>
                <a:ea typeface="Arial"/>
                <a:cs typeface="Arial"/>
                <a:sym typeface="Arial"/>
              </a:rPr>
              <a:t>Kenji Phang</a:t>
            </a:r>
            <a:endParaRPr>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2" name="Shape 682"/>
        <p:cNvGrpSpPr/>
        <p:nvPr/>
      </p:nvGrpSpPr>
      <p:grpSpPr>
        <a:xfrm>
          <a:off x="0" y="0"/>
          <a:ext cx="0" cy="0"/>
          <a:chOff x="0" y="0"/>
          <a:chExt cx="0" cy="0"/>
        </a:xfrm>
      </p:grpSpPr>
      <p:sp>
        <p:nvSpPr>
          <p:cNvPr id="683" name="Google Shape;683;p83"/>
          <p:cNvSpPr txBox="1"/>
          <p:nvPr>
            <p:ph type="title"/>
          </p:nvPr>
        </p:nvSpPr>
        <p:spPr>
          <a:xfrm>
            <a:off x="588263" y="457200"/>
            <a:ext cx="11018400" cy="5541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Clr>
                <a:schemeClr val="dk1"/>
              </a:buClr>
              <a:buSzPts val="3600"/>
              <a:buFont typeface="Quattrocento Sans"/>
              <a:buNone/>
            </a:pPr>
            <a:r>
              <a:rPr lang="en-US">
                <a:latin typeface="Arial"/>
                <a:ea typeface="Arial"/>
                <a:cs typeface="Arial"/>
                <a:sym typeface="Arial"/>
              </a:rPr>
              <a:t>Key Takeaways</a:t>
            </a:r>
            <a:endParaRPr>
              <a:latin typeface="Arial"/>
              <a:ea typeface="Arial"/>
              <a:cs typeface="Arial"/>
              <a:sym typeface="Arial"/>
            </a:endParaRPr>
          </a:p>
        </p:txBody>
      </p:sp>
      <p:sp>
        <p:nvSpPr>
          <p:cNvPr id="684" name="Google Shape;684;p83"/>
          <p:cNvSpPr txBox="1"/>
          <p:nvPr>
            <p:ph idx="1" type="body"/>
          </p:nvPr>
        </p:nvSpPr>
        <p:spPr>
          <a:xfrm>
            <a:off x="586390" y="1434370"/>
            <a:ext cx="11018400" cy="3355500"/>
          </a:xfrm>
          <a:prstGeom prst="rect">
            <a:avLst/>
          </a:prstGeom>
          <a:noFill/>
          <a:ln>
            <a:noFill/>
          </a:ln>
        </p:spPr>
        <p:txBody>
          <a:bodyPr anchorCtr="0" anchor="t" bIns="0" lIns="0" spcFirstLastPara="1" rIns="0" wrap="square" tIns="0">
            <a:spAutoFit/>
          </a:bodyPr>
          <a:lstStyle/>
          <a:p>
            <a:pPr indent="-388620" lvl="0" marL="457200" rtl="0" algn="l">
              <a:lnSpc>
                <a:spcPct val="100000"/>
              </a:lnSpc>
              <a:spcBef>
                <a:spcPts val="0"/>
              </a:spcBef>
              <a:spcAft>
                <a:spcPts val="0"/>
              </a:spcAft>
              <a:buSzPts val="2520"/>
              <a:buFont typeface="Arial"/>
              <a:buChar char="●"/>
            </a:pPr>
            <a:r>
              <a:rPr lang="en-US">
                <a:latin typeface="Arial"/>
                <a:ea typeface="Arial"/>
                <a:cs typeface="Arial"/>
                <a:sym typeface="Arial"/>
              </a:rPr>
              <a:t>Web Assembly is a </a:t>
            </a:r>
            <a:r>
              <a:rPr lang="en-US">
                <a:solidFill>
                  <a:schemeClr val="accent1"/>
                </a:solidFill>
                <a:latin typeface="Arial"/>
                <a:ea typeface="Arial"/>
                <a:cs typeface="Arial"/>
                <a:sym typeface="Arial"/>
              </a:rPr>
              <a:t>new web standard</a:t>
            </a:r>
            <a:endParaRPr>
              <a:solidFill>
                <a:schemeClr val="accent1"/>
              </a:solidFill>
              <a:latin typeface="Arial"/>
              <a:ea typeface="Arial"/>
              <a:cs typeface="Arial"/>
              <a:sym typeface="Arial"/>
            </a:endParaRPr>
          </a:p>
          <a:p>
            <a:pPr indent="-388620" lvl="0" marL="457200" rtl="0" algn="l">
              <a:lnSpc>
                <a:spcPct val="100000"/>
              </a:lnSpc>
              <a:spcBef>
                <a:spcPts val="0"/>
              </a:spcBef>
              <a:spcAft>
                <a:spcPts val="0"/>
              </a:spcAft>
              <a:buSzPts val="2520"/>
              <a:buFont typeface="Arial"/>
              <a:buChar char="●"/>
            </a:pPr>
            <a:r>
              <a:rPr lang="en-US">
                <a:latin typeface="Arial"/>
                <a:ea typeface="Arial"/>
                <a:cs typeface="Arial"/>
                <a:sym typeface="Arial"/>
              </a:rPr>
              <a:t>Web Assembly </a:t>
            </a:r>
            <a:r>
              <a:rPr lang="en-US">
                <a:latin typeface="Arial"/>
                <a:ea typeface="Arial"/>
                <a:cs typeface="Arial"/>
                <a:sym typeface="Arial"/>
              </a:rPr>
              <a:t>helps us make </a:t>
            </a:r>
            <a:r>
              <a:rPr lang="en-US">
                <a:solidFill>
                  <a:schemeClr val="accent1"/>
                </a:solidFill>
                <a:latin typeface="Arial"/>
                <a:ea typeface="Arial"/>
                <a:cs typeface="Arial"/>
                <a:sym typeface="Arial"/>
              </a:rPr>
              <a:t>computationally intensive web applications</a:t>
            </a:r>
            <a:endParaRPr>
              <a:solidFill>
                <a:schemeClr val="accent1"/>
              </a:solidFill>
              <a:latin typeface="Arial"/>
              <a:ea typeface="Arial"/>
              <a:cs typeface="Arial"/>
              <a:sym typeface="Arial"/>
            </a:endParaRPr>
          </a:p>
          <a:p>
            <a:pPr indent="-388620" lvl="0" marL="457200" rtl="0" algn="l">
              <a:lnSpc>
                <a:spcPct val="100000"/>
              </a:lnSpc>
              <a:spcBef>
                <a:spcPts val="0"/>
              </a:spcBef>
              <a:spcAft>
                <a:spcPts val="0"/>
              </a:spcAft>
              <a:buSzPts val="2520"/>
              <a:buFont typeface="Arial"/>
              <a:buChar char="●"/>
            </a:pPr>
            <a:r>
              <a:rPr lang="en-US">
                <a:latin typeface="Arial"/>
                <a:ea typeface="Arial"/>
                <a:cs typeface="Arial"/>
                <a:sym typeface="Arial"/>
              </a:rPr>
              <a:t>Web Assembly has use cases in both </a:t>
            </a:r>
            <a:r>
              <a:rPr lang="en-US">
                <a:solidFill>
                  <a:schemeClr val="accent1"/>
                </a:solidFill>
                <a:latin typeface="Arial"/>
                <a:ea typeface="Arial"/>
                <a:cs typeface="Arial"/>
                <a:sym typeface="Arial"/>
              </a:rPr>
              <a:t>client and server side</a:t>
            </a:r>
            <a:endParaRPr>
              <a:solidFill>
                <a:schemeClr val="accent1"/>
              </a:solidFill>
              <a:latin typeface="Arial"/>
              <a:ea typeface="Arial"/>
              <a:cs typeface="Arial"/>
              <a:sym typeface="Arial"/>
            </a:endParaRPr>
          </a:p>
          <a:p>
            <a:pPr indent="-388620" lvl="0" marL="457200" rtl="0" algn="l">
              <a:lnSpc>
                <a:spcPct val="100000"/>
              </a:lnSpc>
              <a:spcBef>
                <a:spcPts val="0"/>
              </a:spcBef>
              <a:spcAft>
                <a:spcPts val="0"/>
              </a:spcAft>
              <a:buSzPts val="2520"/>
              <a:buFont typeface="Arial"/>
              <a:buChar char="●"/>
            </a:pPr>
            <a:r>
              <a:rPr lang="en-US">
                <a:latin typeface="Arial"/>
                <a:ea typeface="Arial"/>
                <a:cs typeface="Arial"/>
                <a:sym typeface="Arial"/>
              </a:rPr>
              <a:t>Web Assembly is </a:t>
            </a:r>
            <a:r>
              <a:rPr lang="en-US">
                <a:solidFill>
                  <a:schemeClr val="accent1"/>
                </a:solidFill>
                <a:latin typeface="Arial"/>
                <a:ea typeface="Arial"/>
                <a:cs typeface="Arial"/>
                <a:sym typeface="Arial"/>
              </a:rPr>
              <a:t>everywhere</a:t>
            </a:r>
            <a:endParaRPr>
              <a:solidFill>
                <a:schemeClr val="accent1"/>
              </a:solidFill>
              <a:latin typeface="Arial"/>
              <a:ea typeface="Arial"/>
              <a:cs typeface="Arial"/>
              <a:sym typeface="Arial"/>
            </a:endParaRPr>
          </a:p>
          <a:p>
            <a:pPr indent="-381000" lvl="1" marL="914400" rtl="0" algn="l">
              <a:lnSpc>
                <a:spcPct val="100000"/>
              </a:lnSpc>
              <a:spcBef>
                <a:spcPts val="0"/>
              </a:spcBef>
              <a:spcAft>
                <a:spcPts val="0"/>
              </a:spcAft>
              <a:buClr>
                <a:schemeClr val="accent1"/>
              </a:buClr>
              <a:buSzPts val="2400"/>
              <a:buFont typeface="Arial"/>
              <a:buChar char="○"/>
            </a:pPr>
            <a:r>
              <a:rPr lang="en-US" sz="2600">
                <a:solidFill>
                  <a:schemeClr val="accent1"/>
                </a:solidFill>
                <a:latin typeface="Arial"/>
                <a:ea typeface="Arial"/>
                <a:cs typeface="Arial"/>
                <a:sym typeface="Arial"/>
              </a:rPr>
              <a:t>Web</a:t>
            </a:r>
            <a:endParaRPr sz="2600">
              <a:solidFill>
                <a:schemeClr val="accent1"/>
              </a:solidFill>
              <a:latin typeface="Arial"/>
              <a:ea typeface="Arial"/>
              <a:cs typeface="Arial"/>
              <a:sym typeface="Arial"/>
            </a:endParaRPr>
          </a:p>
          <a:p>
            <a:pPr indent="-381000" lvl="1" marL="914400" rtl="0" algn="l">
              <a:lnSpc>
                <a:spcPct val="100000"/>
              </a:lnSpc>
              <a:spcBef>
                <a:spcPts val="0"/>
              </a:spcBef>
              <a:spcAft>
                <a:spcPts val="0"/>
              </a:spcAft>
              <a:buClr>
                <a:schemeClr val="accent1"/>
              </a:buClr>
              <a:buSzPts val="2400"/>
              <a:buFont typeface="Arial"/>
              <a:buChar char="○"/>
            </a:pPr>
            <a:r>
              <a:rPr lang="en-US" sz="2600">
                <a:solidFill>
                  <a:schemeClr val="accent1"/>
                </a:solidFill>
                <a:latin typeface="Arial"/>
                <a:ea typeface="Arial"/>
                <a:cs typeface="Arial"/>
                <a:sym typeface="Arial"/>
              </a:rPr>
              <a:t>Cloud</a:t>
            </a:r>
            <a:endParaRPr sz="2600">
              <a:solidFill>
                <a:schemeClr val="accent1"/>
              </a:solidFill>
              <a:latin typeface="Arial"/>
              <a:ea typeface="Arial"/>
              <a:cs typeface="Arial"/>
              <a:sym typeface="Arial"/>
            </a:endParaRPr>
          </a:p>
          <a:p>
            <a:pPr indent="-381000" lvl="1" marL="914400" rtl="0" algn="l">
              <a:lnSpc>
                <a:spcPct val="100000"/>
              </a:lnSpc>
              <a:spcBef>
                <a:spcPts val="0"/>
              </a:spcBef>
              <a:spcAft>
                <a:spcPts val="0"/>
              </a:spcAft>
              <a:buClr>
                <a:schemeClr val="accent1"/>
              </a:buClr>
              <a:buSzPts val="2400"/>
              <a:buFont typeface="Arial"/>
              <a:buChar char="○"/>
            </a:pPr>
            <a:r>
              <a:rPr lang="en-US" sz="2600">
                <a:solidFill>
                  <a:schemeClr val="accent1"/>
                </a:solidFill>
                <a:latin typeface="Arial"/>
                <a:ea typeface="Arial"/>
                <a:cs typeface="Arial"/>
                <a:sym typeface="Arial"/>
              </a:rPr>
              <a:t>Operating System</a:t>
            </a:r>
            <a:endParaRPr sz="2600">
              <a:solidFill>
                <a:schemeClr val="accent1"/>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2" name="Shape 692"/>
        <p:cNvGrpSpPr/>
        <p:nvPr/>
      </p:nvGrpSpPr>
      <p:grpSpPr>
        <a:xfrm>
          <a:off x="0" y="0"/>
          <a:ext cx="0" cy="0"/>
          <a:chOff x="0" y="0"/>
          <a:chExt cx="0" cy="0"/>
        </a:xfrm>
      </p:grpSpPr>
      <p:sp>
        <p:nvSpPr>
          <p:cNvPr id="693" name="Google Shape;693;p84"/>
          <p:cNvSpPr txBox="1"/>
          <p:nvPr>
            <p:ph type="title"/>
          </p:nvPr>
        </p:nvSpPr>
        <p:spPr>
          <a:xfrm>
            <a:off x="588263" y="457200"/>
            <a:ext cx="11018400" cy="5541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Clr>
                <a:schemeClr val="dk1"/>
              </a:buClr>
              <a:buSzPts val="3600"/>
              <a:buFont typeface="Quattrocento Sans"/>
              <a:buNone/>
            </a:pPr>
            <a:r>
              <a:rPr lang="en-US">
                <a:latin typeface="Arial"/>
                <a:ea typeface="Arial"/>
                <a:cs typeface="Arial"/>
                <a:sym typeface="Arial"/>
              </a:rPr>
              <a:t>Resources and Further Learning</a:t>
            </a:r>
            <a:endParaRPr>
              <a:latin typeface="Arial"/>
              <a:ea typeface="Arial"/>
              <a:cs typeface="Arial"/>
              <a:sym typeface="Arial"/>
            </a:endParaRPr>
          </a:p>
        </p:txBody>
      </p:sp>
      <p:sp>
        <p:nvSpPr>
          <p:cNvPr id="694" name="Google Shape;694;p84"/>
          <p:cNvSpPr txBox="1"/>
          <p:nvPr>
            <p:ph idx="1" type="body"/>
          </p:nvPr>
        </p:nvSpPr>
        <p:spPr>
          <a:xfrm>
            <a:off x="586105" y="1434465"/>
            <a:ext cx="10612200" cy="4186800"/>
          </a:xfrm>
          <a:prstGeom prst="rect">
            <a:avLst/>
          </a:prstGeom>
          <a:noFill/>
          <a:ln>
            <a:noFill/>
          </a:ln>
        </p:spPr>
        <p:txBody>
          <a:bodyPr anchorCtr="0" anchor="t" bIns="0" lIns="0" spcFirstLastPara="1" rIns="0" wrap="square" tIns="0">
            <a:spAutoFit/>
          </a:bodyPr>
          <a:lstStyle/>
          <a:p>
            <a:pPr indent="-457200" lvl="0" marL="457200" rtl="0" algn="l">
              <a:lnSpc>
                <a:spcPct val="100000"/>
              </a:lnSpc>
              <a:spcBef>
                <a:spcPts val="0"/>
              </a:spcBef>
              <a:spcAft>
                <a:spcPts val="0"/>
              </a:spcAft>
              <a:buClr>
                <a:srgbClr val="00599F"/>
              </a:buClr>
              <a:buSzPts val="2520"/>
              <a:buFont typeface="Arial"/>
              <a:buChar char="•"/>
            </a:pPr>
            <a:r>
              <a:rPr lang="en-US">
                <a:solidFill>
                  <a:srgbClr val="00599F"/>
                </a:solidFill>
                <a:latin typeface="Arial"/>
                <a:ea typeface="Arial"/>
                <a:cs typeface="Arial"/>
                <a:sym typeface="Arial"/>
              </a:rPr>
              <a:t>Blazor, NET 6, and WebAssembly - Steven Sanderson - NDC Oslo 2021</a:t>
            </a:r>
            <a:r>
              <a:rPr lang="en-US">
                <a:latin typeface="Arial"/>
                <a:ea typeface="Arial"/>
                <a:cs typeface="Arial"/>
                <a:sym typeface="Arial"/>
              </a:rPr>
              <a:t> </a:t>
            </a:r>
            <a:endParaRPr>
              <a:latin typeface="Arial"/>
              <a:ea typeface="Arial"/>
              <a:cs typeface="Arial"/>
              <a:sym typeface="Arial"/>
            </a:endParaRPr>
          </a:p>
          <a:p>
            <a:pPr indent="228600" lvl="0" marL="228600" rtl="0" algn="l">
              <a:lnSpc>
                <a:spcPct val="100000"/>
              </a:lnSpc>
              <a:spcBef>
                <a:spcPts val="400"/>
              </a:spcBef>
              <a:spcAft>
                <a:spcPts val="0"/>
              </a:spcAft>
              <a:buNone/>
            </a:pPr>
            <a:r>
              <a:rPr lang="en-US" sz="2000">
                <a:latin typeface="Arial"/>
                <a:ea typeface="Arial"/>
                <a:cs typeface="Arial"/>
                <a:sym typeface="Arial"/>
              </a:rPr>
              <a:t>https://www.youtube.com/watch?v=Rn8psTi8FBk&amp;t=259s</a:t>
            </a:r>
            <a:endParaRPr sz="2000">
              <a:latin typeface="Arial"/>
              <a:ea typeface="Arial"/>
              <a:cs typeface="Arial"/>
              <a:sym typeface="Arial"/>
            </a:endParaRPr>
          </a:p>
          <a:p>
            <a:pPr indent="-457200" lvl="0" marL="457200" rtl="0" algn="l">
              <a:spcBef>
                <a:spcPts val="560"/>
              </a:spcBef>
              <a:spcAft>
                <a:spcPts val="0"/>
              </a:spcAft>
              <a:buClr>
                <a:srgbClr val="00599F"/>
              </a:buClr>
              <a:buSzPts val="2520"/>
              <a:buFont typeface="Arial"/>
              <a:buChar char="•"/>
            </a:pPr>
            <a:r>
              <a:rPr lang="en-US">
                <a:solidFill>
                  <a:srgbClr val="00599F"/>
                </a:solidFill>
                <a:latin typeface="Arial"/>
                <a:ea typeface="Arial"/>
                <a:cs typeface="Arial"/>
                <a:sym typeface="Arial"/>
              </a:rPr>
              <a:t>Why WebAssembly is important | Use cases</a:t>
            </a:r>
            <a:endParaRPr>
              <a:solidFill>
                <a:srgbClr val="00599F"/>
              </a:solidFill>
              <a:latin typeface="Arial"/>
              <a:ea typeface="Arial"/>
              <a:cs typeface="Arial"/>
              <a:sym typeface="Arial"/>
            </a:endParaRPr>
          </a:p>
          <a:p>
            <a:pPr indent="457200" lvl="0" marL="0" rtl="0" algn="l">
              <a:spcBef>
                <a:spcPts val="400"/>
              </a:spcBef>
              <a:spcAft>
                <a:spcPts val="0"/>
              </a:spcAft>
              <a:buNone/>
            </a:pPr>
            <a:r>
              <a:rPr lang="en-US" sz="2000">
                <a:latin typeface="Arial"/>
                <a:ea typeface="Arial"/>
                <a:cs typeface="Arial"/>
                <a:sym typeface="Arial"/>
              </a:rPr>
              <a:t>https://www.youtube.com/watch?v=Rn8psTi8FBk&amp;t=259s</a:t>
            </a:r>
            <a:endParaRPr>
              <a:solidFill>
                <a:srgbClr val="00599F"/>
              </a:solidFill>
              <a:latin typeface="Arial"/>
              <a:ea typeface="Arial"/>
              <a:cs typeface="Arial"/>
              <a:sym typeface="Arial"/>
            </a:endParaRPr>
          </a:p>
          <a:p>
            <a:pPr indent="0" lvl="0" marL="0" rtl="0" algn="l">
              <a:spcBef>
                <a:spcPts val="560"/>
              </a:spcBef>
              <a:spcAft>
                <a:spcPts val="0"/>
              </a:spcAft>
              <a:buNone/>
            </a:pPr>
            <a:r>
              <a:rPr lang="en-US">
                <a:solidFill>
                  <a:srgbClr val="00599F"/>
                </a:solidFill>
                <a:latin typeface="Arial"/>
                <a:ea typeface="Arial"/>
                <a:cs typeface="Arial"/>
                <a:sym typeface="Arial"/>
              </a:rPr>
              <a:t>	https://www.youtube.com/watch?v=lwAQiE7bU-8</a:t>
            </a:r>
            <a:endParaRPr>
              <a:solidFill>
                <a:srgbClr val="00599F"/>
              </a:solidFill>
              <a:latin typeface="Arial"/>
              <a:ea typeface="Arial"/>
              <a:cs typeface="Arial"/>
              <a:sym typeface="Arial"/>
            </a:endParaRPr>
          </a:p>
          <a:p>
            <a:pPr indent="-457200" lvl="0" marL="457200" rtl="0" algn="l">
              <a:lnSpc>
                <a:spcPct val="100000"/>
              </a:lnSpc>
              <a:spcBef>
                <a:spcPts val="560"/>
              </a:spcBef>
              <a:spcAft>
                <a:spcPts val="0"/>
              </a:spcAft>
              <a:buClr>
                <a:srgbClr val="00599F"/>
              </a:buClr>
              <a:buSzPts val="2520"/>
              <a:buFont typeface="Arial"/>
              <a:buChar char="•"/>
            </a:pPr>
            <a:r>
              <a:rPr lang="en-US">
                <a:solidFill>
                  <a:srgbClr val="00599F"/>
                </a:solidFill>
                <a:latin typeface="Arial"/>
                <a:ea typeface="Arial"/>
                <a:cs typeface="Arial"/>
                <a:sym typeface="Arial"/>
              </a:rPr>
              <a:t>Publish a Blazor WebAssembly app and .NET API with Azure Static Web Apps</a:t>
            </a:r>
            <a:r>
              <a:rPr lang="en-US">
                <a:latin typeface="Arial"/>
                <a:ea typeface="Arial"/>
                <a:cs typeface="Arial"/>
                <a:sym typeface="Arial"/>
              </a:rPr>
              <a:t> </a:t>
            </a:r>
            <a:endParaRPr>
              <a:latin typeface="Arial"/>
              <a:ea typeface="Arial"/>
              <a:cs typeface="Arial"/>
              <a:sym typeface="Arial"/>
            </a:endParaRPr>
          </a:p>
          <a:p>
            <a:pPr indent="228600" lvl="0" marL="228600" rtl="0" algn="l">
              <a:lnSpc>
                <a:spcPct val="100000"/>
              </a:lnSpc>
              <a:spcBef>
                <a:spcPts val="400"/>
              </a:spcBef>
              <a:spcAft>
                <a:spcPts val="0"/>
              </a:spcAft>
              <a:buNone/>
            </a:pPr>
            <a:r>
              <a:rPr lang="en-US" sz="2000">
                <a:latin typeface="Arial"/>
                <a:ea typeface="Arial"/>
                <a:cs typeface="Arial"/>
                <a:sym typeface="Arial"/>
              </a:rPr>
              <a:t>https://docs.microsoft.com/en-us/learn/modules/publish-app-service-static-web-app-api-dotnet/</a:t>
            </a:r>
            <a:endParaRPr sz="2000">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2" name="Shape 702"/>
        <p:cNvGrpSpPr/>
        <p:nvPr/>
      </p:nvGrpSpPr>
      <p:grpSpPr>
        <a:xfrm>
          <a:off x="0" y="0"/>
          <a:ext cx="0" cy="0"/>
          <a:chOff x="0" y="0"/>
          <a:chExt cx="0" cy="0"/>
        </a:xfrm>
      </p:grpSpPr>
      <p:sp>
        <p:nvSpPr>
          <p:cNvPr id="703" name="Google Shape;703;p85"/>
          <p:cNvSpPr txBox="1"/>
          <p:nvPr>
            <p:ph type="title"/>
          </p:nvPr>
        </p:nvSpPr>
        <p:spPr>
          <a:xfrm>
            <a:off x="588263" y="457200"/>
            <a:ext cx="11018400" cy="5541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Clr>
                <a:schemeClr val="dk1"/>
              </a:buClr>
              <a:buSzPts val="3600"/>
              <a:buFont typeface="Quattrocento Sans"/>
              <a:buNone/>
            </a:pPr>
            <a:r>
              <a:rPr lang="en-US">
                <a:latin typeface="Arial"/>
                <a:ea typeface="Arial"/>
                <a:cs typeface="Arial"/>
                <a:sym typeface="Arial"/>
              </a:rPr>
              <a:t>Sources </a:t>
            </a:r>
            <a:endParaRPr>
              <a:latin typeface="Arial"/>
              <a:ea typeface="Arial"/>
              <a:cs typeface="Arial"/>
              <a:sym typeface="Arial"/>
            </a:endParaRPr>
          </a:p>
        </p:txBody>
      </p:sp>
      <p:sp>
        <p:nvSpPr>
          <p:cNvPr id="704" name="Google Shape;704;p85"/>
          <p:cNvSpPr txBox="1"/>
          <p:nvPr>
            <p:ph idx="1" type="body"/>
          </p:nvPr>
        </p:nvSpPr>
        <p:spPr>
          <a:xfrm>
            <a:off x="586105" y="1434465"/>
            <a:ext cx="10612200" cy="5428500"/>
          </a:xfrm>
          <a:prstGeom prst="rect">
            <a:avLst/>
          </a:prstGeom>
          <a:noFill/>
          <a:ln>
            <a:noFill/>
          </a:ln>
        </p:spPr>
        <p:txBody>
          <a:bodyPr anchorCtr="0" anchor="t" bIns="0" lIns="0" spcFirstLastPara="1" rIns="0" wrap="square" tIns="0">
            <a:spAutoFit/>
          </a:bodyPr>
          <a:lstStyle/>
          <a:p>
            <a:pPr indent="-449580" lvl="0" marL="457200" rtl="0" algn="l">
              <a:lnSpc>
                <a:spcPct val="100000"/>
              </a:lnSpc>
              <a:spcBef>
                <a:spcPts val="0"/>
              </a:spcBef>
              <a:spcAft>
                <a:spcPts val="0"/>
              </a:spcAft>
              <a:buClr>
                <a:srgbClr val="00599F"/>
              </a:buClr>
              <a:buSzPts val="2400"/>
              <a:buFont typeface="Arial"/>
              <a:buChar char="•"/>
            </a:pPr>
            <a:r>
              <a:rPr lang="en-US" sz="2400">
                <a:solidFill>
                  <a:srgbClr val="00599F"/>
                </a:solidFill>
                <a:latin typeface="Arial"/>
                <a:ea typeface="Arial"/>
                <a:cs typeface="Arial"/>
                <a:sym typeface="Arial"/>
              </a:rPr>
              <a:t>Web Assembly Docs by Mozilla    </a:t>
            </a:r>
            <a:r>
              <a:rPr lang="en-US" sz="2400">
                <a:solidFill>
                  <a:srgbClr val="171717"/>
                </a:solidFill>
                <a:latin typeface="Arial"/>
                <a:ea typeface="Arial"/>
                <a:cs typeface="Arial"/>
                <a:sym typeface="Arial"/>
              </a:rPr>
              <a:t>https://developer.mozilla.org/en-US/docs/WebAssembly</a:t>
            </a:r>
            <a:endParaRPr sz="2400">
              <a:solidFill>
                <a:srgbClr val="00599F"/>
              </a:solidFill>
              <a:latin typeface="Arial"/>
              <a:ea typeface="Arial"/>
              <a:cs typeface="Arial"/>
              <a:sym typeface="Arial"/>
            </a:endParaRPr>
          </a:p>
          <a:p>
            <a:pPr indent="-449580" lvl="0" marL="457200" rtl="0" algn="l">
              <a:lnSpc>
                <a:spcPct val="100000"/>
              </a:lnSpc>
              <a:spcBef>
                <a:spcPts val="560"/>
              </a:spcBef>
              <a:spcAft>
                <a:spcPts val="0"/>
              </a:spcAft>
              <a:buClr>
                <a:srgbClr val="00599F"/>
              </a:buClr>
              <a:buSzPts val="2400"/>
              <a:buFont typeface="Arial"/>
              <a:buChar char="•"/>
            </a:pPr>
            <a:r>
              <a:rPr lang="en-US" sz="2400">
                <a:solidFill>
                  <a:srgbClr val="00599F"/>
                </a:solidFill>
                <a:latin typeface="Arial"/>
                <a:ea typeface="Arial"/>
                <a:cs typeface="Arial"/>
                <a:sym typeface="Arial"/>
              </a:rPr>
              <a:t>A crash course in assembly by Lin Clark </a:t>
            </a:r>
            <a:r>
              <a:rPr lang="en-US" sz="2400">
                <a:latin typeface="Arial"/>
                <a:ea typeface="Arial"/>
                <a:cs typeface="Arial"/>
                <a:sym typeface="Arial"/>
              </a:rPr>
              <a:t>https://hacks.mozilla.org/2017/02/a-crash-course-in-assembly/</a:t>
            </a:r>
            <a:endParaRPr sz="2400">
              <a:latin typeface="Arial"/>
              <a:ea typeface="Arial"/>
              <a:cs typeface="Arial"/>
              <a:sym typeface="Arial"/>
            </a:endParaRPr>
          </a:p>
          <a:p>
            <a:pPr indent="-449580" lvl="0" marL="457200" rtl="0" algn="l">
              <a:lnSpc>
                <a:spcPct val="100000"/>
              </a:lnSpc>
              <a:spcBef>
                <a:spcPts val="560"/>
              </a:spcBef>
              <a:spcAft>
                <a:spcPts val="0"/>
              </a:spcAft>
              <a:buClr>
                <a:srgbClr val="00599F"/>
              </a:buClr>
              <a:buSzPts val="2400"/>
              <a:buFont typeface="Arial"/>
              <a:buChar char="•"/>
            </a:pPr>
            <a:r>
              <a:rPr lang="en-US" sz="2400">
                <a:solidFill>
                  <a:srgbClr val="00599F"/>
                </a:solidFill>
                <a:latin typeface="Arial"/>
                <a:ea typeface="Arial"/>
                <a:cs typeface="Arial"/>
                <a:sym typeface="Arial"/>
              </a:rPr>
              <a:t>Rust, WebAssembly, and the future of Serverless by Steve Klabnik</a:t>
            </a:r>
            <a:r>
              <a:rPr lang="en-US" sz="2400">
                <a:latin typeface="Arial"/>
                <a:ea typeface="Arial"/>
                <a:cs typeface="Arial"/>
                <a:sym typeface="Arial"/>
              </a:rPr>
              <a:t> https://www.youtube.com/watch?v=CMB6AlE1QuI</a:t>
            </a:r>
            <a:endParaRPr sz="2400">
              <a:latin typeface="Arial"/>
              <a:ea typeface="Arial"/>
              <a:cs typeface="Arial"/>
              <a:sym typeface="Arial"/>
            </a:endParaRPr>
          </a:p>
          <a:p>
            <a:pPr indent="-449580" lvl="0" marL="457200" rtl="0" algn="l">
              <a:lnSpc>
                <a:spcPct val="100000"/>
              </a:lnSpc>
              <a:spcBef>
                <a:spcPts val="560"/>
              </a:spcBef>
              <a:spcAft>
                <a:spcPts val="0"/>
              </a:spcAft>
              <a:buClr>
                <a:srgbClr val="00599F"/>
              </a:buClr>
              <a:buSzPts val="2400"/>
              <a:buFont typeface="Arial"/>
              <a:buChar char="•"/>
            </a:pPr>
            <a:r>
              <a:rPr lang="en-US" sz="2400">
                <a:solidFill>
                  <a:srgbClr val="00599F"/>
                </a:solidFill>
                <a:latin typeface="Arial"/>
                <a:ea typeface="Arial"/>
                <a:cs typeface="Arial"/>
                <a:sym typeface="Arial"/>
              </a:rPr>
              <a:t>An introduction to web assembly by Coding Tech </a:t>
            </a:r>
            <a:r>
              <a:rPr lang="en-US" sz="2400">
                <a:latin typeface="Arial"/>
                <a:ea typeface="Arial"/>
                <a:cs typeface="Arial"/>
                <a:sym typeface="Arial"/>
              </a:rPr>
              <a:t>https://www.youtube.com/watch?v=3sU557ZKjUs</a:t>
            </a:r>
            <a:endParaRPr sz="2400">
              <a:latin typeface="Arial"/>
              <a:ea typeface="Arial"/>
              <a:cs typeface="Arial"/>
              <a:sym typeface="Arial"/>
            </a:endParaRPr>
          </a:p>
          <a:p>
            <a:pPr indent="-449580" lvl="0" marL="457200" rtl="0" algn="l">
              <a:lnSpc>
                <a:spcPct val="100000"/>
              </a:lnSpc>
              <a:spcBef>
                <a:spcPts val="560"/>
              </a:spcBef>
              <a:spcAft>
                <a:spcPts val="0"/>
              </a:spcAft>
              <a:buSzPts val="2400"/>
              <a:buFont typeface="Arial"/>
              <a:buChar char="•"/>
            </a:pPr>
            <a:r>
              <a:rPr lang="en-US" sz="2400">
                <a:solidFill>
                  <a:schemeClr val="accent1"/>
                </a:solidFill>
                <a:latin typeface="Arial"/>
                <a:ea typeface="Arial"/>
                <a:cs typeface="Arial"/>
                <a:sym typeface="Arial"/>
              </a:rPr>
              <a:t>Whats wrong with web assembly?</a:t>
            </a:r>
            <a:r>
              <a:rPr lang="en-US" sz="2400">
                <a:latin typeface="Arial"/>
                <a:ea typeface="Arial"/>
                <a:cs typeface="Arial"/>
                <a:sym typeface="Arial"/>
              </a:rPr>
              <a:t> </a:t>
            </a:r>
            <a:r>
              <a:rPr lang="en-US" sz="2400" u="sng">
                <a:solidFill>
                  <a:schemeClr val="hlink"/>
                </a:solidFill>
                <a:latin typeface="Arial"/>
                <a:ea typeface="Arial"/>
                <a:cs typeface="Arial"/>
                <a:sym typeface="Arial"/>
                <a:hlinkClick r:id="rId3"/>
              </a:rPr>
              <a:t>https://blog.bitsrc.io/whats-wrong-with-web-assembly-3b9abb671ec2</a:t>
            </a:r>
            <a:endParaRPr sz="2400">
              <a:latin typeface="Arial"/>
              <a:ea typeface="Arial"/>
              <a:cs typeface="Arial"/>
              <a:sym typeface="Arial"/>
            </a:endParaRPr>
          </a:p>
          <a:p>
            <a:pPr indent="-449580" lvl="0" marL="457200" rtl="0" algn="l">
              <a:lnSpc>
                <a:spcPct val="100000"/>
              </a:lnSpc>
              <a:spcBef>
                <a:spcPts val="560"/>
              </a:spcBef>
              <a:spcAft>
                <a:spcPts val="0"/>
              </a:spcAft>
              <a:buSzPts val="2400"/>
              <a:buFont typeface="Arial"/>
              <a:buChar char="•"/>
            </a:pPr>
            <a:r>
              <a:rPr lang="en-US" sz="2400">
                <a:latin typeface="Arial"/>
                <a:ea typeface="Arial"/>
                <a:cs typeface="Arial"/>
                <a:sym typeface="Arial"/>
              </a:rPr>
              <a:t>https://arghya.xyz/articles/webassembly-wasm-wasi/</a:t>
            </a:r>
            <a:endParaRPr sz="2400">
              <a:latin typeface="Arial"/>
              <a:ea typeface="Arial"/>
              <a:cs typeface="Arial"/>
              <a:sym typeface="Arial"/>
            </a:endParaRPr>
          </a:p>
          <a:p>
            <a:pPr indent="-297180" lvl="0" marL="457200" rtl="0" algn="l">
              <a:lnSpc>
                <a:spcPct val="100000"/>
              </a:lnSpc>
              <a:spcBef>
                <a:spcPts val="560"/>
              </a:spcBef>
              <a:spcAft>
                <a:spcPts val="0"/>
              </a:spcAft>
              <a:buClr>
                <a:schemeClr val="dk1"/>
              </a:buClr>
              <a:buSzPts val="2520"/>
              <a:buFont typeface="Arial"/>
              <a:buNone/>
            </a:pPr>
            <a:r>
              <a:t/>
            </a:r>
            <a:endParaRPr>
              <a:latin typeface="Arial"/>
              <a:ea typeface="Arial"/>
              <a:cs typeface="Arial"/>
              <a:sym typeface="Arial"/>
            </a:endParaRPr>
          </a:p>
          <a:p>
            <a:pPr indent="-297180" lvl="0" marL="457200" rtl="0" algn="l">
              <a:lnSpc>
                <a:spcPct val="100000"/>
              </a:lnSpc>
              <a:spcBef>
                <a:spcPts val="560"/>
              </a:spcBef>
              <a:spcAft>
                <a:spcPts val="0"/>
              </a:spcAft>
              <a:buClr>
                <a:schemeClr val="dk1"/>
              </a:buClr>
              <a:buSzPts val="2520"/>
              <a:buFont typeface="Arial"/>
              <a:buNone/>
            </a:pPr>
            <a:r>
              <a:t/>
            </a:r>
            <a:endParaRPr>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2" name="Shape 712"/>
        <p:cNvGrpSpPr/>
        <p:nvPr/>
      </p:nvGrpSpPr>
      <p:grpSpPr>
        <a:xfrm>
          <a:off x="0" y="0"/>
          <a:ext cx="0" cy="0"/>
          <a:chOff x="0" y="0"/>
          <a:chExt cx="0" cy="0"/>
        </a:xfrm>
      </p:grpSpPr>
      <p:sp>
        <p:nvSpPr>
          <p:cNvPr id="713" name="Google Shape;713;p86"/>
          <p:cNvSpPr txBox="1"/>
          <p:nvPr>
            <p:ph type="title"/>
          </p:nvPr>
        </p:nvSpPr>
        <p:spPr>
          <a:xfrm>
            <a:off x="586788" y="2338600"/>
            <a:ext cx="11018400" cy="554100"/>
          </a:xfrm>
          <a:prstGeom prst="rect">
            <a:avLst/>
          </a:prstGeom>
          <a:noFill/>
          <a:ln>
            <a:noFill/>
          </a:ln>
        </p:spPr>
        <p:txBody>
          <a:bodyPr anchorCtr="0" anchor="t" bIns="0" lIns="0" spcFirstLastPara="1" rIns="0" wrap="square" tIns="0">
            <a:spAutoFit/>
          </a:bodyPr>
          <a:lstStyle/>
          <a:p>
            <a:pPr indent="0" lvl="0" marL="0" rtl="0" algn="ctr">
              <a:lnSpc>
                <a:spcPct val="100000"/>
              </a:lnSpc>
              <a:spcBef>
                <a:spcPts val="0"/>
              </a:spcBef>
              <a:spcAft>
                <a:spcPts val="0"/>
              </a:spcAft>
              <a:buClr>
                <a:schemeClr val="dk1"/>
              </a:buClr>
              <a:buSzPts val="3600"/>
              <a:buFont typeface="Quattrocento Sans"/>
              <a:buNone/>
            </a:pPr>
            <a:r>
              <a:rPr lang="en-US">
                <a:latin typeface="Arial"/>
                <a:ea typeface="Arial"/>
                <a:cs typeface="Arial"/>
                <a:sym typeface="Arial"/>
              </a:rPr>
              <a:t>Thanks for Attending</a:t>
            </a:r>
            <a:endParaRPr>
              <a:latin typeface="Arial"/>
              <a:ea typeface="Arial"/>
              <a:cs typeface="Arial"/>
              <a:sym typeface="Arial"/>
            </a:endParaRPr>
          </a:p>
        </p:txBody>
      </p:sp>
      <p:sp>
        <p:nvSpPr>
          <p:cNvPr id="714" name="Google Shape;714;p86"/>
          <p:cNvSpPr txBox="1"/>
          <p:nvPr>
            <p:ph type="title"/>
          </p:nvPr>
        </p:nvSpPr>
        <p:spPr>
          <a:xfrm>
            <a:off x="2130897" y="3876775"/>
            <a:ext cx="7930200" cy="738900"/>
          </a:xfrm>
          <a:prstGeom prst="rect">
            <a:avLst/>
          </a:prstGeom>
          <a:noFill/>
          <a:ln>
            <a:noFill/>
          </a:ln>
        </p:spPr>
        <p:txBody>
          <a:bodyPr anchorCtr="0" anchor="t" bIns="0" lIns="0" spcFirstLastPara="1" rIns="0" wrap="square" tIns="0">
            <a:spAutoFit/>
          </a:bodyPr>
          <a:lstStyle/>
          <a:p>
            <a:pPr indent="0" lvl="0" marL="0" rtl="0" algn="ctr">
              <a:lnSpc>
                <a:spcPct val="100000"/>
              </a:lnSpc>
              <a:spcBef>
                <a:spcPts val="0"/>
              </a:spcBef>
              <a:spcAft>
                <a:spcPts val="0"/>
              </a:spcAft>
              <a:buClr>
                <a:schemeClr val="dk1"/>
              </a:buClr>
              <a:buSzPts val="3600"/>
              <a:buFont typeface="Quattrocento Sans"/>
              <a:buNone/>
            </a:pPr>
            <a:r>
              <a:rPr lang="en-US" sz="2400">
                <a:latin typeface="Arial"/>
                <a:ea typeface="Arial"/>
                <a:cs typeface="Arial"/>
                <a:sym typeface="Arial"/>
              </a:rPr>
              <a:t>Contact: kenji.phang@studentambassadors.com</a:t>
            </a:r>
            <a:endParaRPr sz="2400">
              <a:latin typeface="Arial"/>
              <a:ea typeface="Arial"/>
              <a:cs typeface="Arial"/>
              <a:sym typeface="Arial"/>
            </a:endParaRPr>
          </a:p>
          <a:p>
            <a:pPr indent="0" lvl="0" marL="0" rtl="0" algn="l">
              <a:lnSpc>
                <a:spcPct val="100000"/>
              </a:lnSpc>
              <a:spcBef>
                <a:spcPts val="0"/>
              </a:spcBef>
              <a:spcAft>
                <a:spcPts val="0"/>
              </a:spcAft>
              <a:buClr>
                <a:schemeClr val="dk1"/>
              </a:buClr>
              <a:buSzPts val="3600"/>
              <a:buFont typeface="Quattrocento Sans"/>
              <a:buNone/>
            </a:pPr>
            <a:r>
              <a:rPr lang="en-US" sz="2400">
                <a:latin typeface="Arial"/>
                <a:ea typeface="Arial"/>
                <a:cs typeface="Arial"/>
                <a:sym typeface="Arial"/>
              </a:rPr>
              <a:t>					Github: @kenjipcx</a:t>
            </a:r>
            <a:endParaRPr sz="2400">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42"/>
          <p:cNvSpPr txBox="1"/>
          <p:nvPr>
            <p:ph type="title"/>
          </p:nvPr>
        </p:nvSpPr>
        <p:spPr>
          <a:xfrm>
            <a:off x="584200" y="2321560"/>
            <a:ext cx="6637800" cy="554100"/>
          </a:xfrm>
          <a:prstGeom prst="rect">
            <a:avLst/>
          </a:prstGeom>
          <a:noFill/>
          <a:ln>
            <a:noFill/>
          </a:ln>
        </p:spPr>
        <p:txBody>
          <a:bodyPr anchorCtr="0" anchor="b" bIns="0" lIns="0" spcFirstLastPara="1" rIns="0" wrap="square" tIns="0">
            <a:spAutoFit/>
          </a:bodyPr>
          <a:lstStyle/>
          <a:p>
            <a:pPr indent="0" lvl="0" marL="0" rtl="0" algn="l">
              <a:lnSpc>
                <a:spcPct val="100000"/>
              </a:lnSpc>
              <a:spcBef>
                <a:spcPts val="0"/>
              </a:spcBef>
              <a:spcAft>
                <a:spcPts val="0"/>
              </a:spcAft>
              <a:buClr>
                <a:srgbClr val="1A1A1A"/>
              </a:buClr>
              <a:buSzPts val="3600"/>
              <a:buFont typeface="Quattrocento Sans"/>
              <a:buNone/>
            </a:pPr>
            <a:r>
              <a:rPr lang="en-US">
                <a:latin typeface="Arial"/>
                <a:ea typeface="Arial"/>
                <a:cs typeface="Arial"/>
                <a:sym typeface="Arial"/>
              </a:rPr>
              <a:t>Intro to Web Assembly</a:t>
            </a:r>
            <a:endParaRPr>
              <a:latin typeface="Arial"/>
              <a:ea typeface="Arial"/>
              <a:cs typeface="Arial"/>
              <a:sym typeface="Arial"/>
            </a:endParaRPr>
          </a:p>
        </p:txBody>
      </p:sp>
      <p:sp>
        <p:nvSpPr>
          <p:cNvPr id="195" name="Google Shape;195;p42"/>
          <p:cNvSpPr txBox="1"/>
          <p:nvPr>
            <p:ph idx="1" type="body"/>
          </p:nvPr>
        </p:nvSpPr>
        <p:spPr>
          <a:xfrm>
            <a:off x="584200" y="3543143"/>
            <a:ext cx="6655500" cy="3078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Clr>
                <a:srgbClr val="1A1A1A"/>
              </a:buClr>
              <a:buSzPts val="1800"/>
              <a:buNone/>
            </a:pPr>
            <a:r>
              <a:rPr lang="en-US">
                <a:latin typeface="Arial"/>
                <a:ea typeface="Arial"/>
                <a:cs typeface="Arial"/>
                <a:sym typeface="Arial"/>
              </a:rPr>
              <a:t>Speaker: Kenji Phang</a:t>
            </a:r>
            <a:endParaRPr>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43"/>
          <p:cNvSpPr txBox="1"/>
          <p:nvPr>
            <p:ph type="title"/>
          </p:nvPr>
        </p:nvSpPr>
        <p:spPr>
          <a:xfrm>
            <a:off x="588263" y="457200"/>
            <a:ext cx="11018400" cy="5541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Clr>
                <a:srgbClr val="00599F"/>
              </a:buClr>
              <a:buSzPts val="3600"/>
              <a:buFont typeface="Quattrocento Sans"/>
              <a:buNone/>
            </a:pPr>
            <a:r>
              <a:rPr lang="en-US">
                <a:solidFill>
                  <a:srgbClr val="00599F"/>
                </a:solidFill>
                <a:latin typeface="Arial"/>
                <a:ea typeface="Arial"/>
                <a:cs typeface="Arial"/>
                <a:sym typeface="Arial"/>
              </a:rPr>
              <a:t>Agenda</a:t>
            </a:r>
            <a:endParaRPr>
              <a:solidFill>
                <a:srgbClr val="00599F"/>
              </a:solidFill>
              <a:latin typeface="Arial"/>
              <a:ea typeface="Arial"/>
              <a:cs typeface="Arial"/>
              <a:sym typeface="Arial"/>
            </a:endParaRPr>
          </a:p>
        </p:txBody>
      </p:sp>
      <p:sp>
        <p:nvSpPr>
          <p:cNvPr id="205" name="Google Shape;205;p43"/>
          <p:cNvSpPr txBox="1"/>
          <p:nvPr>
            <p:ph idx="1" type="body"/>
          </p:nvPr>
        </p:nvSpPr>
        <p:spPr>
          <a:xfrm>
            <a:off x="588298" y="1373400"/>
            <a:ext cx="7099200" cy="35505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None/>
            </a:pPr>
            <a:r>
              <a:rPr lang="en-US">
                <a:latin typeface="Arial"/>
                <a:ea typeface="Arial"/>
                <a:cs typeface="Arial"/>
                <a:sym typeface="Arial"/>
              </a:rPr>
              <a:t>Introduction to Web Assembly</a:t>
            </a:r>
            <a:endParaRPr>
              <a:latin typeface="Arial"/>
              <a:ea typeface="Arial"/>
              <a:cs typeface="Arial"/>
              <a:sym typeface="Arial"/>
            </a:endParaRPr>
          </a:p>
          <a:p>
            <a:pPr indent="-355600" lvl="0" marL="457200" rtl="0" algn="l">
              <a:lnSpc>
                <a:spcPct val="100000"/>
              </a:lnSpc>
              <a:spcBef>
                <a:spcPts val="0"/>
              </a:spcBef>
              <a:spcAft>
                <a:spcPts val="0"/>
              </a:spcAft>
              <a:buSzPts val="2000"/>
              <a:buFont typeface="Arial"/>
              <a:buChar char="●"/>
            </a:pPr>
            <a:r>
              <a:rPr lang="en-US" sz="2000">
                <a:latin typeface="Arial"/>
                <a:ea typeface="Arial"/>
                <a:cs typeface="Arial"/>
                <a:sym typeface="Arial"/>
              </a:rPr>
              <a:t>What is Web Assembly</a:t>
            </a:r>
            <a:endParaRPr sz="2000">
              <a:latin typeface="Arial"/>
              <a:ea typeface="Arial"/>
              <a:cs typeface="Arial"/>
              <a:sym typeface="Arial"/>
            </a:endParaRPr>
          </a:p>
          <a:p>
            <a:pPr indent="-355600" lvl="0" marL="457200" rtl="0" algn="l">
              <a:lnSpc>
                <a:spcPct val="100000"/>
              </a:lnSpc>
              <a:spcBef>
                <a:spcPts val="0"/>
              </a:spcBef>
              <a:spcAft>
                <a:spcPts val="0"/>
              </a:spcAft>
              <a:buSzPts val="2000"/>
              <a:buFont typeface="Arial"/>
              <a:buChar char="●"/>
            </a:pPr>
            <a:r>
              <a:rPr lang="en-US" sz="2000">
                <a:latin typeface="Arial"/>
                <a:ea typeface="Arial"/>
                <a:cs typeface="Arial"/>
                <a:sym typeface="Arial"/>
              </a:rPr>
              <a:t>How it works</a:t>
            </a:r>
            <a:endParaRPr sz="2000">
              <a:latin typeface="Arial"/>
              <a:ea typeface="Arial"/>
              <a:cs typeface="Arial"/>
              <a:sym typeface="Arial"/>
            </a:endParaRPr>
          </a:p>
          <a:p>
            <a:pPr indent="-355600" lvl="0" marL="457200" rtl="0" algn="l">
              <a:lnSpc>
                <a:spcPct val="100000"/>
              </a:lnSpc>
              <a:spcBef>
                <a:spcPts val="0"/>
              </a:spcBef>
              <a:spcAft>
                <a:spcPts val="0"/>
              </a:spcAft>
              <a:buSzPts val="2000"/>
              <a:buFont typeface="Arial"/>
              <a:buChar char="●"/>
            </a:pPr>
            <a:r>
              <a:rPr lang="en-US" sz="2000">
                <a:latin typeface="Arial"/>
                <a:ea typeface="Arial"/>
                <a:cs typeface="Arial"/>
                <a:sym typeface="Arial"/>
              </a:rPr>
              <a:t>Why you </a:t>
            </a:r>
            <a:r>
              <a:rPr lang="en-US" sz="2000">
                <a:latin typeface="Arial"/>
                <a:ea typeface="Arial"/>
                <a:cs typeface="Arial"/>
                <a:sym typeface="Arial"/>
              </a:rPr>
              <a:t>should</a:t>
            </a:r>
            <a:r>
              <a:rPr lang="en-US" sz="2000">
                <a:latin typeface="Arial"/>
                <a:ea typeface="Arial"/>
                <a:cs typeface="Arial"/>
                <a:sym typeface="Arial"/>
              </a:rPr>
              <a:t> care</a:t>
            </a:r>
            <a:endParaRPr sz="2000">
              <a:latin typeface="Arial"/>
              <a:ea typeface="Arial"/>
              <a:cs typeface="Arial"/>
              <a:sym typeface="Arial"/>
            </a:endParaRPr>
          </a:p>
          <a:p>
            <a:pPr indent="0" lvl="0" marL="457200" rtl="0" algn="l">
              <a:lnSpc>
                <a:spcPct val="100000"/>
              </a:lnSpc>
              <a:spcBef>
                <a:spcPts val="0"/>
              </a:spcBef>
              <a:spcAft>
                <a:spcPts val="0"/>
              </a:spcAft>
              <a:buNone/>
            </a:pPr>
            <a:r>
              <a:t/>
            </a:r>
            <a:endParaRPr sz="2000">
              <a:latin typeface="Arial"/>
              <a:ea typeface="Arial"/>
              <a:cs typeface="Arial"/>
              <a:sym typeface="Arial"/>
            </a:endParaRPr>
          </a:p>
          <a:p>
            <a:pPr indent="0" lvl="0" marL="0" rtl="0" algn="l">
              <a:lnSpc>
                <a:spcPct val="100000"/>
              </a:lnSpc>
              <a:spcBef>
                <a:spcPts val="560"/>
              </a:spcBef>
              <a:spcAft>
                <a:spcPts val="0"/>
              </a:spcAft>
              <a:buNone/>
            </a:pPr>
            <a:r>
              <a:rPr lang="en-US">
                <a:latin typeface="Arial"/>
                <a:ea typeface="Arial"/>
                <a:cs typeface="Arial"/>
                <a:sym typeface="Arial"/>
              </a:rPr>
              <a:t>Simple Demo</a:t>
            </a:r>
            <a:endParaRPr>
              <a:latin typeface="Arial"/>
              <a:ea typeface="Arial"/>
              <a:cs typeface="Arial"/>
              <a:sym typeface="Arial"/>
            </a:endParaRPr>
          </a:p>
          <a:p>
            <a:pPr indent="0" lvl="0" marL="0" rtl="0" algn="l">
              <a:lnSpc>
                <a:spcPct val="100000"/>
              </a:lnSpc>
              <a:spcBef>
                <a:spcPts val="560"/>
              </a:spcBef>
              <a:spcAft>
                <a:spcPts val="0"/>
              </a:spcAft>
              <a:buNone/>
            </a:pPr>
            <a:r>
              <a:t/>
            </a:r>
            <a:endParaRPr sz="2000">
              <a:latin typeface="Arial"/>
              <a:ea typeface="Arial"/>
              <a:cs typeface="Arial"/>
              <a:sym typeface="Arial"/>
            </a:endParaRPr>
          </a:p>
          <a:p>
            <a:pPr indent="0" lvl="0" marL="0" rtl="0" algn="l">
              <a:lnSpc>
                <a:spcPct val="100000"/>
              </a:lnSpc>
              <a:spcBef>
                <a:spcPts val="560"/>
              </a:spcBef>
              <a:spcAft>
                <a:spcPts val="0"/>
              </a:spcAft>
              <a:buNone/>
            </a:pPr>
            <a:r>
              <a:rPr lang="en-US">
                <a:latin typeface="Arial"/>
                <a:ea typeface="Arial"/>
                <a:cs typeface="Arial"/>
                <a:sym typeface="Arial"/>
              </a:rPr>
              <a:t>.Net </a:t>
            </a:r>
            <a:r>
              <a:rPr lang="en-US">
                <a:latin typeface="Arial"/>
                <a:ea typeface="Arial"/>
                <a:cs typeface="Arial"/>
                <a:sym typeface="Arial"/>
              </a:rPr>
              <a:t>Blazor Demo</a:t>
            </a:r>
            <a:endParaRPr>
              <a:latin typeface="Arial"/>
              <a:ea typeface="Arial"/>
              <a:cs typeface="Arial"/>
              <a:sym typeface="Arial"/>
            </a:endParaRPr>
          </a:p>
          <a:p>
            <a:pPr indent="-297180" lvl="0" marL="457200" rtl="0" algn="l">
              <a:lnSpc>
                <a:spcPct val="100000"/>
              </a:lnSpc>
              <a:spcBef>
                <a:spcPts val="560"/>
              </a:spcBef>
              <a:spcAft>
                <a:spcPts val="0"/>
              </a:spcAft>
              <a:buClr>
                <a:schemeClr val="dk1"/>
              </a:buClr>
              <a:buSzPts val="2520"/>
              <a:buFont typeface="Arial"/>
              <a:buNone/>
            </a:pPr>
            <a:r>
              <a:t/>
            </a:r>
            <a:endParaRPr>
              <a:latin typeface="Arial"/>
              <a:ea typeface="Arial"/>
              <a:cs typeface="Arial"/>
              <a:sym typeface="Arial"/>
            </a:endParaRPr>
          </a:p>
        </p:txBody>
      </p:sp>
      <p:pic>
        <p:nvPicPr>
          <p:cNvPr id="206" name="Google Shape;206;p43"/>
          <p:cNvPicPr preferRelativeResize="0"/>
          <p:nvPr/>
        </p:nvPicPr>
        <p:blipFill rotWithShape="1">
          <a:blip r:embed="rId3">
            <a:alphaModFix/>
          </a:blip>
          <a:srcRect b="0" l="0" r="0" t="0"/>
          <a:stretch/>
        </p:blipFill>
        <p:spPr>
          <a:xfrm>
            <a:off x="6096000" y="3429000"/>
            <a:ext cx="0" cy="0"/>
          </a:xfrm>
          <a:prstGeom prst="rect">
            <a:avLst/>
          </a:prstGeom>
          <a:noFill/>
          <a:ln>
            <a:noFill/>
          </a:ln>
        </p:spPr>
      </p:pic>
      <p:pic>
        <p:nvPicPr>
          <p:cNvPr id="207" name="Google Shape;207;p43"/>
          <p:cNvPicPr preferRelativeResize="0"/>
          <p:nvPr>
            <p:ph idx="2" type="pic"/>
          </p:nvPr>
        </p:nvPicPr>
        <p:blipFill rotWithShape="1">
          <a:blip r:embed="rId4">
            <a:alphaModFix/>
          </a:blip>
          <a:srcRect b="0" l="0" r="0" t="0"/>
          <a:stretch/>
        </p:blipFill>
        <p:spPr>
          <a:xfrm>
            <a:off x="8102242" y="1505567"/>
            <a:ext cx="2985474" cy="2985501"/>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44"/>
          <p:cNvSpPr txBox="1"/>
          <p:nvPr>
            <p:ph type="title"/>
          </p:nvPr>
        </p:nvSpPr>
        <p:spPr>
          <a:xfrm>
            <a:off x="588263" y="457200"/>
            <a:ext cx="11018400" cy="5541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Clr>
                <a:schemeClr val="dk1"/>
              </a:buClr>
              <a:buSzPts val="3600"/>
              <a:buFont typeface="Quattrocento Sans"/>
              <a:buNone/>
            </a:pPr>
            <a:r>
              <a:rPr lang="en-US">
                <a:latin typeface="Arial"/>
                <a:ea typeface="Arial"/>
                <a:cs typeface="Arial"/>
                <a:sym typeface="Arial"/>
              </a:rPr>
              <a:t>What is Web Assembly?</a:t>
            </a:r>
            <a:endParaRPr>
              <a:latin typeface="Arial"/>
              <a:ea typeface="Arial"/>
              <a:cs typeface="Arial"/>
              <a:sym typeface="Arial"/>
            </a:endParaRPr>
          </a:p>
        </p:txBody>
      </p:sp>
      <p:pic>
        <p:nvPicPr>
          <p:cNvPr id="217" name="Google Shape;217;p44"/>
          <p:cNvPicPr preferRelativeResize="0"/>
          <p:nvPr/>
        </p:nvPicPr>
        <p:blipFill rotWithShape="1">
          <a:blip r:embed="rId3">
            <a:alphaModFix/>
          </a:blip>
          <a:srcRect b="0" l="0" r="0" t="0"/>
          <a:stretch/>
        </p:blipFill>
        <p:spPr>
          <a:xfrm>
            <a:off x="6096000" y="3429000"/>
            <a:ext cx="0" cy="0"/>
          </a:xfrm>
          <a:prstGeom prst="rect">
            <a:avLst/>
          </a:prstGeom>
          <a:noFill/>
          <a:ln>
            <a:noFill/>
          </a:ln>
        </p:spPr>
      </p:pic>
      <p:pic>
        <p:nvPicPr>
          <p:cNvPr id="218" name="Google Shape;218;p44"/>
          <p:cNvPicPr preferRelativeResize="0"/>
          <p:nvPr/>
        </p:nvPicPr>
        <p:blipFill rotWithShape="1">
          <a:blip r:embed="rId4">
            <a:alphaModFix/>
          </a:blip>
          <a:srcRect b="0" l="0" r="0" t="0"/>
          <a:stretch/>
        </p:blipFill>
        <p:spPr>
          <a:xfrm>
            <a:off x="2659380" y="1495425"/>
            <a:ext cx="6873240" cy="386651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45"/>
          <p:cNvSpPr txBox="1"/>
          <p:nvPr>
            <p:ph type="title"/>
          </p:nvPr>
        </p:nvSpPr>
        <p:spPr>
          <a:xfrm>
            <a:off x="588263" y="457200"/>
            <a:ext cx="11018400" cy="5541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Clr>
                <a:schemeClr val="dk1"/>
              </a:buClr>
              <a:buSzPts val="3600"/>
              <a:buFont typeface="Quattrocento Sans"/>
              <a:buNone/>
            </a:pPr>
            <a:r>
              <a:rPr lang="en-US">
                <a:latin typeface="Arial"/>
                <a:ea typeface="Arial"/>
                <a:cs typeface="Arial"/>
                <a:sym typeface="Arial"/>
              </a:rPr>
              <a:t>What is Web Assembly?</a:t>
            </a:r>
            <a:endParaRPr>
              <a:latin typeface="Arial"/>
              <a:ea typeface="Arial"/>
              <a:cs typeface="Arial"/>
              <a:sym typeface="Arial"/>
            </a:endParaRPr>
          </a:p>
        </p:txBody>
      </p:sp>
      <p:pic>
        <p:nvPicPr>
          <p:cNvPr id="228" name="Google Shape;228;p45"/>
          <p:cNvPicPr preferRelativeResize="0"/>
          <p:nvPr/>
        </p:nvPicPr>
        <p:blipFill rotWithShape="1">
          <a:blip r:embed="rId3">
            <a:alphaModFix/>
          </a:blip>
          <a:srcRect b="0" l="0" r="0" t="0"/>
          <a:stretch/>
        </p:blipFill>
        <p:spPr>
          <a:xfrm>
            <a:off x="6096000" y="3429000"/>
            <a:ext cx="0" cy="0"/>
          </a:xfrm>
          <a:prstGeom prst="rect">
            <a:avLst/>
          </a:prstGeom>
          <a:noFill/>
          <a:ln>
            <a:noFill/>
          </a:ln>
        </p:spPr>
      </p:pic>
      <p:pic>
        <p:nvPicPr>
          <p:cNvPr id="229" name="Google Shape;229;p45"/>
          <p:cNvPicPr preferRelativeResize="0"/>
          <p:nvPr>
            <p:ph idx="2" type="pic"/>
          </p:nvPr>
        </p:nvPicPr>
        <p:blipFill rotWithShape="1">
          <a:blip r:embed="rId4">
            <a:alphaModFix/>
          </a:blip>
          <a:srcRect b="0" l="0" r="0" t="0"/>
          <a:stretch/>
        </p:blipFill>
        <p:spPr>
          <a:xfrm>
            <a:off x="3467098" y="1403189"/>
            <a:ext cx="5257800" cy="405162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46"/>
          <p:cNvSpPr txBox="1"/>
          <p:nvPr>
            <p:ph type="title"/>
          </p:nvPr>
        </p:nvSpPr>
        <p:spPr>
          <a:xfrm>
            <a:off x="588263" y="457200"/>
            <a:ext cx="11018400" cy="5541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Clr>
                <a:schemeClr val="dk1"/>
              </a:buClr>
              <a:buSzPts val="3600"/>
              <a:buFont typeface="Quattrocento Sans"/>
              <a:buNone/>
            </a:pPr>
            <a:r>
              <a:rPr lang="en-US">
                <a:latin typeface="Arial"/>
                <a:ea typeface="Arial"/>
                <a:cs typeface="Arial"/>
                <a:sym typeface="Arial"/>
              </a:rPr>
              <a:t>State of the web</a:t>
            </a:r>
            <a:endParaRPr>
              <a:latin typeface="Arial"/>
              <a:ea typeface="Arial"/>
              <a:cs typeface="Arial"/>
              <a:sym typeface="Arial"/>
            </a:endParaRPr>
          </a:p>
        </p:txBody>
      </p:sp>
      <p:pic>
        <p:nvPicPr>
          <p:cNvPr id="239" name="Google Shape;239;p46"/>
          <p:cNvPicPr preferRelativeResize="0"/>
          <p:nvPr/>
        </p:nvPicPr>
        <p:blipFill rotWithShape="1">
          <a:blip r:embed="rId3">
            <a:alphaModFix/>
          </a:blip>
          <a:srcRect b="0" l="0" r="0" t="0"/>
          <a:stretch/>
        </p:blipFill>
        <p:spPr>
          <a:xfrm>
            <a:off x="6096000" y="3429000"/>
            <a:ext cx="0" cy="0"/>
          </a:xfrm>
          <a:prstGeom prst="rect">
            <a:avLst/>
          </a:prstGeom>
          <a:noFill/>
          <a:ln>
            <a:noFill/>
          </a:ln>
        </p:spPr>
      </p:pic>
      <p:pic>
        <p:nvPicPr>
          <p:cNvPr id="240" name="Google Shape;240;p46"/>
          <p:cNvPicPr preferRelativeResize="0"/>
          <p:nvPr/>
        </p:nvPicPr>
        <p:blipFill rotWithShape="1">
          <a:blip r:embed="rId4">
            <a:alphaModFix/>
          </a:blip>
          <a:srcRect b="7144" l="11686" r="13875" t="5189"/>
          <a:stretch/>
        </p:blipFill>
        <p:spPr>
          <a:xfrm>
            <a:off x="2767450" y="1223037"/>
            <a:ext cx="6660038" cy="441192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theme/theme1.xml><?xml version="1.0" encoding="utf-8"?>
<a:theme xmlns:a="http://schemas.openxmlformats.org/drawingml/2006/main" xmlns:r="http://schemas.openxmlformats.org/officeDocument/2006/relationships" name="WHITE TEMPLATE">
  <a:themeElements>
    <a:clrScheme name="Student Ambassador_2021">
      <a:dk1>
        <a:srgbClr val="000000"/>
      </a:dk1>
      <a:lt1>
        <a:srgbClr val="FFFFFF"/>
      </a:lt1>
      <a:dk2>
        <a:srgbClr val="2F2F2F"/>
      </a:dk2>
      <a:lt2>
        <a:srgbClr val="E6E6E6"/>
      </a:lt2>
      <a:accent1>
        <a:srgbClr val="0078D4"/>
      </a:accent1>
      <a:accent2>
        <a:srgbClr val="5C2D91"/>
      </a:accent2>
      <a:accent3>
        <a:srgbClr val="50E6FF"/>
      </a:accent3>
      <a:accent4>
        <a:srgbClr val="D59DFF"/>
      </a:accent4>
      <a:accent5>
        <a:srgbClr val="2F2F2F"/>
      </a:accent5>
      <a:accent6>
        <a:srgbClr val="E6E6E6"/>
      </a:accent6>
      <a:hlink>
        <a:srgbClr val="0078D4"/>
      </a:hlink>
      <a:folHlink>
        <a:srgbClr val="0078D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WHITE TEMPLATE">
  <a:themeElements>
    <a:clrScheme name="Student Ambassador_2021">
      <a:dk1>
        <a:srgbClr val="000000"/>
      </a:dk1>
      <a:lt1>
        <a:srgbClr val="FFFFFF"/>
      </a:lt1>
      <a:dk2>
        <a:srgbClr val="2F2F2F"/>
      </a:dk2>
      <a:lt2>
        <a:srgbClr val="E6E6E6"/>
      </a:lt2>
      <a:accent1>
        <a:srgbClr val="0078D4"/>
      </a:accent1>
      <a:accent2>
        <a:srgbClr val="5C2D91"/>
      </a:accent2>
      <a:accent3>
        <a:srgbClr val="50E6FF"/>
      </a:accent3>
      <a:accent4>
        <a:srgbClr val="D59DFF"/>
      </a:accent4>
      <a:accent5>
        <a:srgbClr val="2F2F2F"/>
      </a:accent5>
      <a:accent6>
        <a:srgbClr val="E6E6E6"/>
      </a:accent6>
      <a:hlink>
        <a:srgbClr val="0078D4"/>
      </a:hlink>
      <a:folHlink>
        <a:srgbClr val="0078D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